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7"/>
  </p:notesMasterIdLst>
  <p:handoutMasterIdLst>
    <p:handoutMasterId r:id="rId18"/>
  </p:handoutMasterIdLst>
  <p:sldIdLst>
    <p:sldId id="335" r:id="rId5"/>
    <p:sldId id="343" r:id="rId6"/>
    <p:sldId id="346" r:id="rId7"/>
    <p:sldId id="357" r:id="rId8"/>
    <p:sldId id="355" r:id="rId9"/>
    <p:sldId id="359" r:id="rId10"/>
    <p:sldId id="363" r:id="rId11"/>
    <p:sldId id="360" r:id="rId12"/>
    <p:sldId id="364" r:id="rId13"/>
    <p:sldId id="351" r:id="rId14"/>
    <p:sldId id="369" r:id="rId15"/>
    <p:sldId id="352" r:id="rId16"/>
  </p:sldIdLst>
  <p:sldSz cx="12192000" cy="6858000"/>
  <p:notesSz cx="6858000" cy="2790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266" autoAdjust="0"/>
    <p:restoredTop sz="94684"/>
  </p:normalViewPr>
  <p:slideViewPr>
    <p:cSldViewPr snapToGrid="0">
      <p:cViewPr varScale="1">
        <p:scale>
          <a:sx n="45" d="100"/>
          <a:sy n="45" d="100"/>
        </p:scale>
        <p:origin x="72" y="66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ana Bajrami" userId="9b7c52e5-832c-4bc3-ba99-4d085e9493cd" providerId="ADAL" clId="{0B80F662-6F13-4464-9043-DEAA48E57A30}"/>
    <pc:docChg chg="modSld">
      <pc:chgData name="Diana Bajrami" userId="9b7c52e5-832c-4bc3-ba99-4d085e9493cd" providerId="ADAL" clId="{0B80F662-6F13-4464-9043-DEAA48E57A30}" dt="2023-10-12T15:24:09.449" v="0" actId="6549"/>
      <pc:docMkLst>
        <pc:docMk/>
      </pc:docMkLst>
      <pc:sldChg chg="modSp">
        <pc:chgData name="Diana Bajrami" userId="9b7c52e5-832c-4bc3-ba99-4d085e9493cd" providerId="ADAL" clId="{0B80F662-6F13-4464-9043-DEAA48E57A30}" dt="2023-10-12T15:24:09.449" v="0" actId="6549"/>
        <pc:sldMkLst>
          <pc:docMk/>
          <pc:sldMk cId="2052399029" sldId="335"/>
        </pc:sldMkLst>
        <pc:spChg chg="mod">
          <ac:chgData name="Diana Bajrami" userId="9b7c52e5-832c-4bc3-ba99-4d085e9493cd" providerId="ADAL" clId="{0B80F662-6F13-4464-9043-DEAA48E57A30}" dt="2023-10-12T15:24:09.449" v="0" actId="6549"/>
          <ac:spMkLst>
            <pc:docMk/>
            <pc:sldMk cId="2052399029" sldId="335"/>
            <ac:spMk id="2" creationId="{D1215700-CC27-5341-9416-40AB41DC95D9}"/>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4.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89F28B-FE0C-43E6-A2C0-8444923E0675}" type="doc">
      <dgm:prSet loTypeId="urn:microsoft.com/office/officeart/2008/layout/LinedList" loCatId="list" qsTypeId="urn:microsoft.com/office/officeart/2005/8/quickstyle/simple2" qsCatId="simple" csTypeId="urn:microsoft.com/office/officeart/2005/8/colors/accent0_3" csCatId="mainScheme" phldr="1"/>
      <dgm:spPr/>
      <dgm:t>
        <a:bodyPr/>
        <a:lstStyle/>
        <a:p>
          <a:endParaRPr lang="en-US"/>
        </a:p>
      </dgm:t>
    </dgm:pt>
    <dgm:pt modelId="{F8C1FC82-7788-4BFA-8375-868194B84FE2}">
      <dgm:prSet/>
      <dgm:spPr/>
      <dgm:t>
        <a:bodyPr/>
        <a:lstStyle/>
        <a:p>
          <a:r>
            <a:rPr lang="en-US" b="1" dirty="0"/>
            <a:t>Overview AY 22-23 and AY 23-24 Data (incl. projected Spring 24) </a:t>
          </a:r>
        </a:p>
      </dgm:t>
    </dgm:pt>
    <dgm:pt modelId="{2C201509-1393-4EBD-B228-A1CE15455BC4}" type="parTrans" cxnId="{29A44A1C-CE05-4953-83AC-7E390BBCDEC8}">
      <dgm:prSet/>
      <dgm:spPr/>
      <dgm:t>
        <a:bodyPr/>
        <a:lstStyle/>
        <a:p>
          <a:endParaRPr lang="en-US"/>
        </a:p>
      </dgm:t>
    </dgm:pt>
    <dgm:pt modelId="{12EC6D8F-EAEA-4D43-9C6F-27A3CD11E591}" type="sibTrans" cxnId="{29A44A1C-CE05-4953-83AC-7E390BBCDEC8}">
      <dgm:prSet/>
      <dgm:spPr/>
      <dgm:t>
        <a:bodyPr/>
        <a:lstStyle/>
        <a:p>
          <a:endParaRPr lang="en-US"/>
        </a:p>
      </dgm:t>
    </dgm:pt>
    <dgm:pt modelId="{DE0CED29-C977-4C08-B66A-C58581188F8C}">
      <dgm:prSet/>
      <dgm:spPr/>
      <dgm:t>
        <a:bodyPr/>
        <a:lstStyle/>
        <a:p>
          <a:r>
            <a:rPr lang="en-US" b="1" dirty="0"/>
            <a:t>Academic Year 2024 – 2025 FTEF Proposal</a:t>
          </a:r>
          <a:endParaRPr lang="en-US" dirty="0"/>
        </a:p>
      </dgm:t>
    </dgm:pt>
    <dgm:pt modelId="{65A59895-D385-4A6F-8BE2-16864EADC13A}" type="parTrans" cxnId="{A0DDF921-8ECD-461B-871C-C6A545017028}">
      <dgm:prSet/>
      <dgm:spPr/>
      <dgm:t>
        <a:bodyPr/>
        <a:lstStyle/>
        <a:p>
          <a:endParaRPr lang="en-US"/>
        </a:p>
      </dgm:t>
    </dgm:pt>
    <dgm:pt modelId="{FC6C563E-79D2-491A-82B8-7C37785D7517}" type="sibTrans" cxnId="{A0DDF921-8ECD-461B-871C-C6A545017028}">
      <dgm:prSet/>
      <dgm:spPr/>
      <dgm:t>
        <a:bodyPr/>
        <a:lstStyle/>
        <a:p>
          <a:endParaRPr lang="en-US"/>
        </a:p>
      </dgm:t>
    </dgm:pt>
    <dgm:pt modelId="{C56B0336-5806-442E-A5E8-811080C58189}" type="pres">
      <dgm:prSet presAssocID="{5789F28B-FE0C-43E6-A2C0-8444923E0675}" presName="vert0" presStyleCnt="0">
        <dgm:presLayoutVars>
          <dgm:dir/>
          <dgm:animOne val="branch"/>
          <dgm:animLvl val="lvl"/>
        </dgm:presLayoutVars>
      </dgm:prSet>
      <dgm:spPr/>
    </dgm:pt>
    <dgm:pt modelId="{43D61EA3-3672-4AA9-8C1C-C38E6758D1B1}" type="pres">
      <dgm:prSet presAssocID="{F8C1FC82-7788-4BFA-8375-868194B84FE2}" presName="thickLine" presStyleLbl="alignNode1" presStyleIdx="0" presStyleCnt="2"/>
      <dgm:spPr/>
    </dgm:pt>
    <dgm:pt modelId="{02C81AD6-F56D-4047-8DBC-D865F8A3B3DD}" type="pres">
      <dgm:prSet presAssocID="{F8C1FC82-7788-4BFA-8375-868194B84FE2}" presName="horz1" presStyleCnt="0"/>
      <dgm:spPr/>
    </dgm:pt>
    <dgm:pt modelId="{7B40A1BE-C4C7-4DCA-A36D-6A5CFD4C2373}" type="pres">
      <dgm:prSet presAssocID="{F8C1FC82-7788-4BFA-8375-868194B84FE2}" presName="tx1" presStyleLbl="revTx" presStyleIdx="0" presStyleCnt="2" custScaleY="83526"/>
      <dgm:spPr/>
    </dgm:pt>
    <dgm:pt modelId="{24977C43-6724-4A60-9DC1-9F135FEEDDD0}" type="pres">
      <dgm:prSet presAssocID="{F8C1FC82-7788-4BFA-8375-868194B84FE2}" presName="vert1" presStyleCnt="0"/>
      <dgm:spPr/>
    </dgm:pt>
    <dgm:pt modelId="{2828AEB0-FD2A-4C0A-81E9-EE64CE8681E4}" type="pres">
      <dgm:prSet presAssocID="{DE0CED29-C977-4C08-B66A-C58581188F8C}" presName="thickLine" presStyleLbl="alignNode1" presStyleIdx="1" presStyleCnt="2"/>
      <dgm:spPr/>
    </dgm:pt>
    <dgm:pt modelId="{F4D7C8C5-1C5E-4929-8D2C-EAA03B0ADAB3}" type="pres">
      <dgm:prSet presAssocID="{DE0CED29-C977-4C08-B66A-C58581188F8C}" presName="horz1" presStyleCnt="0"/>
      <dgm:spPr/>
    </dgm:pt>
    <dgm:pt modelId="{358C6ACD-9EB5-49B8-B556-B9BBCE1C30EC}" type="pres">
      <dgm:prSet presAssocID="{DE0CED29-C977-4C08-B66A-C58581188F8C}" presName="tx1" presStyleLbl="revTx" presStyleIdx="1" presStyleCnt="2"/>
      <dgm:spPr/>
    </dgm:pt>
    <dgm:pt modelId="{79A8AD85-E657-4029-96AE-EC4766CE4AF7}" type="pres">
      <dgm:prSet presAssocID="{DE0CED29-C977-4C08-B66A-C58581188F8C}" presName="vert1" presStyleCnt="0"/>
      <dgm:spPr/>
    </dgm:pt>
  </dgm:ptLst>
  <dgm:cxnLst>
    <dgm:cxn modelId="{C7BD090D-0366-43D2-BCD3-B6830FA3B24C}" type="presOf" srcId="{DE0CED29-C977-4C08-B66A-C58581188F8C}" destId="{358C6ACD-9EB5-49B8-B556-B9BBCE1C30EC}" srcOrd="0" destOrd="0" presId="urn:microsoft.com/office/officeart/2008/layout/LinedList"/>
    <dgm:cxn modelId="{29A44A1C-CE05-4953-83AC-7E390BBCDEC8}" srcId="{5789F28B-FE0C-43E6-A2C0-8444923E0675}" destId="{F8C1FC82-7788-4BFA-8375-868194B84FE2}" srcOrd="0" destOrd="0" parTransId="{2C201509-1393-4EBD-B228-A1CE15455BC4}" sibTransId="{12EC6D8F-EAEA-4D43-9C6F-27A3CD11E591}"/>
    <dgm:cxn modelId="{A0DDF921-8ECD-461B-871C-C6A545017028}" srcId="{5789F28B-FE0C-43E6-A2C0-8444923E0675}" destId="{DE0CED29-C977-4C08-B66A-C58581188F8C}" srcOrd="1" destOrd="0" parTransId="{65A59895-D385-4A6F-8BE2-16864EADC13A}" sibTransId="{FC6C563E-79D2-491A-82B8-7C37785D7517}"/>
    <dgm:cxn modelId="{E57F5E6F-DF34-49D1-ACD0-4E4ABC4FACA8}" type="presOf" srcId="{F8C1FC82-7788-4BFA-8375-868194B84FE2}" destId="{7B40A1BE-C4C7-4DCA-A36D-6A5CFD4C2373}" srcOrd="0" destOrd="0" presId="urn:microsoft.com/office/officeart/2008/layout/LinedList"/>
    <dgm:cxn modelId="{5E5532AC-C9DE-400F-BD10-2D26C4ECD06D}" type="presOf" srcId="{5789F28B-FE0C-43E6-A2C0-8444923E0675}" destId="{C56B0336-5806-442E-A5E8-811080C58189}" srcOrd="0" destOrd="0" presId="urn:microsoft.com/office/officeart/2008/layout/LinedList"/>
    <dgm:cxn modelId="{2319764D-F9F3-49B8-B111-554E5D5770DA}" type="presParOf" srcId="{C56B0336-5806-442E-A5E8-811080C58189}" destId="{43D61EA3-3672-4AA9-8C1C-C38E6758D1B1}" srcOrd="0" destOrd="0" presId="urn:microsoft.com/office/officeart/2008/layout/LinedList"/>
    <dgm:cxn modelId="{0E91C43A-4FCF-4848-B536-3E85D959CB1A}" type="presParOf" srcId="{C56B0336-5806-442E-A5E8-811080C58189}" destId="{02C81AD6-F56D-4047-8DBC-D865F8A3B3DD}" srcOrd="1" destOrd="0" presId="urn:microsoft.com/office/officeart/2008/layout/LinedList"/>
    <dgm:cxn modelId="{80BF06CF-0413-4111-AE1B-470D97B0E97C}" type="presParOf" srcId="{02C81AD6-F56D-4047-8DBC-D865F8A3B3DD}" destId="{7B40A1BE-C4C7-4DCA-A36D-6A5CFD4C2373}" srcOrd="0" destOrd="0" presId="urn:microsoft.com/office/officeart/2008/layout/LinedList"/>
    <dgm:cxn modelId="{571C7325-741B-4488-B53F-D390FC2B08E2}" type="presParOf" srcId="{02C81AD6-F56D-4047-8DBC-D865F8A3B3DD}" destId="{24977C43-6724-4A60-9DC1-9F135FEEDDD0}" srcOrd="1" destOrd="0" presId="urn:microsoft.com/office/officeart/2008/layout/LinedList"/>
    <dgm:cxn modelId="{E558AAF2-9FDD-4F2D-8D70-4D176E19F953}" type="presParOf" srcId="{C56B0336-5806-442E-A5E8-811080C58189}" destId="{2828AEB0-FD2A-4C0A-81E9-EE64CE8681E4}" srcOrd="2" destOrd="0" presId="urn:microsoft.com/office/officeart/2008/layout/LinedList"/>
    <dgm:cxn modelId="{9CCA2733-2A14-426F-82C0-16B1231F6E63}" type="presParOf" srcId="{C56B0336-5806-442E-A5E8-811080C58189}" destId="{F4D7C8C5-1C5E-4929-8D2C-EAA03B0ADAB3}" srcOrd="3" destOrd="0" presId="urn:microsoft.com/office/officeart/2008/layout/LinedList"/>
    <dgm:cxn modelId="{8E9ED27D-DCCF-4C87-A096-AABAB72F8558}" type="presParOf" srcId="{F4D7C8C5-1C5E-4929-8D2C-EAA03B0ADAB3}" destId="{358C6ACD-9EB5-49B8-B556-B9BBCE1C30EC}" srcOrd="0" destOrd="0" presId="urn:microsoft.com/office/officeart/2008/layout/LinedList"/>
    <dgm:cxn modelId="{B4AFA464-EDA3-4FCC-9F28-5EDF2DBAC613}" type="presParOf" srcId="{F4D7C8C5-1C5E-4929-8D2C-EAA03B0ADAB3}" destId="{79A8AD85-E657-4029-96AE-EC4766CE4AF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5CA52D-7D73-4C5B-A327-1E67D612532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F5048B6-1B3B-48F2-A8AB-D1A42E7BF0BD}">
      <dgm:prSet/>
      <dgm:spPr/>
      <dgm:t>
        <a:bodyPr/>
        <a:lstStyle/>
        <a:p>
          <a:pPr>
            <a:lnSpc>
              <a:spcPct val="100000"/>
            </a:lnSpc>
          </a:pPr>
          <a:r>
            <a:rPr lang="en-US" dirty="0"/>
            <a:t>There is an anticipated increase in FTES from AY 22-23</a:t>
          </a:r>
        </a:p>
      </dgm:t>
    </dgm:pt>
    <dgm:pt modelId="{264562CD-C0A7-44BF-9E86-D51E7CC1F866}" type="parTrans" cxnId="{D3C214C8-02D0-42EF-B663-AB48D77BDB3E}">
      <dgm:prSet/>
      <dgm:spPr/>
      <dgm:t>
        <a:bodyPr/>
        <a:lstStyle/>
        <a:p>
          <a:endParaRPr lang="en-US"/>
        </a:p>
      </dgm:t>
    </dgm:pt>
    <dgm:pt modelId="{6CF5E6C2-1621-44EF-A027-B4CBE9DCCB86}" type="sibTrans" cxnId="{D3C214C8-02D0-42EF-B663-AB48D77BDB3E}">
      <dgm:prSet/>
      <dgm:spPr/>
      <dgm:t>
        <a:bodyPr/>
        <a:lstStyle/>
        <a:p>
          <a:endParaRPr lang="en-US"/>
        </a:p>
      </dgm:t>
    </dgm:pt>
    <dgm:pt modelId="{4C238689-BDF4-433E-8E18-B0BBB4885D8D}">
      <dgm:prSet/>
      <dgm:spPr/>
      <dgm:t>
        <a:bodyPr/>
        <a:lstStyle/>
        <a:p>
          <a:pPr>
            <a:lnSpc>
              <a:spcPct val="100000"/>
            </a:lnSpc>
          </a:pPr>
          <a:r>
            <a:rPr lang="en-US" dirty="0"/>
            <a:t>This current and anticipated increase is still short of the residential FTES target</a:t>
          </a:r>
        </a:p>
      </dgm:t>
    </dgm:pt>
    <dgm:pt modelId="{8C6E1D17-C734-4C0D-9B4B-A50ECAC872E3}" type="parTrans" cxnId="{56AF25A9-2D51-4F1C-909B-8FB8EF16D5B3}">
      <dgm:prSet/>
      <dgm:spPr/>
      <dgm:t>
        <a:bodyPr/>
        <a:lstStyle/>
        <a:p>
          <a:endParaRPr lang="en-US"/>
        </a:p>
      </dgm:t>
    </dgm:pt>
    <dgm:pt modelId="{5D655D31-AB17-46FC-9F39-03ACE407FFBB}" type="sibTrans" cxnId="{56AF25A9-2D51-4F1C-909B-8FB8EF16D5B3}">
      <dgm:prSet/>
      <dgm:spPr/>
      <dgm:t>
        <a:bodyPr/>
        <a:lstStyle/>
        <a:p>
          <a:endParaRPr lang="en-US"/>
        </a:p>
      </dgm:t>
    </dgm:pt>
    <dgm:pt modelId="{D1D4704C-6428-4617-9726-2D68E4EA34E8}">
      <dgm:prSet/>
      <dgm:spPr/>
      <dgm:t>
        <a:bodyPr/>
        <a:lstStyle/>
        <a:p>
          <a:pPr>
            <a:lnSpc>
              <a:spcPct val="100000"/>
            </a:lnSpc>
          </a:pPr>
          <a:r>
            <a:rPr lang="en-US" dirty="0"/>
            <a:t>FTEF Actuals have consistently exceeded the FTEF Allocation</a:t>
          </a:r>
        </a:p>
      </dgm:t>
    </dgm:pt>
    <dgm:pt modelId="{48353AB5-EBFD-47E5-9CEB-7577F0019ED3}" type="parTrans" cxnId="{E26F2E5A-5B8E-4D5A-A846-0098E34721ED}">
      <dgm:prSet/>
      <dgm:spPr/>
      <dgm:t>
        <a:bodyPr/>
        <a:lstStyle/>
        <a:p>
          <a:endParaRPr lang="en-US"/>
        </a:p>
      </dgm:t>
    </dgm:pt>
    <dgm:pt modelId="{4FBFC1F0-0757-4AAC-B7E9-65486881FB84}" type="sibTrans" cxnId="{E26F2E5A-5B8E-4D5A-A846-0098E34721ED}">
      <dgm:prSet/>
      <dgm:spPr/>
      <dgm:t>
        <a:bodyPr/>
        <a:lstStyle/>
        <a:p>
          <a:endParaRPr lang="en-US"/>
        </a:p>
      </dgm:t>
    </dgm:pt>
    <dgm:pt modelId="{CA452B80-F215-4195-882B-8AD6369C9167}" type="pres">
      <dgm:prSet presAssocID="{EC5CA52D-7D73-4C5B-A327-1E67D6125329}" presName="root" presStyleCnt="0">
        <dgm:presLayoutVars>
          <dgm:dir/>
          <dgm:resizeHandles val="exact"/>
        </dgm:presLayoutVars>
      </dgm:prSet>
      <dgm:spPr/>
    </dgm:pt>
    <dgm:pt modelId="{41A427BA-5A85-4A02-A85D-3BB39763AB59}" type="pres">
      <dgm:prSet presAssocID="{1F5048B6-1B3B-48F2-A8AB-D1A42E7BF0BD}" presName="compNode" presStyleCnt="0"/>
      <dgm:spPr/>
    </dgm:pt>
    <dgm:pt modelId="{95BE365A-4B25-4036-858B-9B5C1D236DB4}" type="pres">
      <dgm:prSet presAssocID="{1F5048B6-1B3B-48F2-A8AB-D1A42E7BF0BD}" presName="bgRect" presStyleLbl="bgShp" presStyleIdx="0" presStyleCnt="3"/>
      <dgm:spPr/>
    </dgm:pt>
    <dgm:pt modelId="{F24015AC-9C2D-4CFD-9536-E3F7096136FE}" type="pres">
      <dgm:prSet presAssocID="{1F5048B6-1B3B-48F2-A8AB-D1A42E7BF0B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usiness Growth"/>
        </a:ext>
      </dgm:extLst>
    </dgm:pt>
    <dgm:pt modelId="{D347BB69-EFDA-499E-8840-5C38C97D423D}" type="pres">
      <dgm:prSet presAssocID="{1F5048B6-1B3B-48F2-A8AB-D1A42E7BF0BD}" presName="spaceRect" presStyleCnt="0"/>
      <dgm:spPr/>
    </dgm:pt>
    <dgm:pt modelId="{B8F4A88F-699A-4076-B867-345F22D2A8A1}" type="pres">
      <dgm:prSet presAssocID="{1F5048B6-1B3B-48F2-A8AB-D1A42E7BF0BD}" presName="parTx" presStyleLbl="revTx" presStyleIdx="0" presStyleCnt="3">
        <dgm:presLayoutVars>
          <dgm:chMax val="0"/>
          <dgm:chPref val="0"/>
        </dgm:presLayoutVars>
      </dgm:prSet>
      <dgm:spPr/>
    </dgm:pt>
    <dgm:pt modelId="{A6C7D38F-549D-4193-8918-ABD43C185B1B}" type="pres">
      <dgm:prSet presAssocID="{6CF5E6C2-1621-44EF-A027-B4CBE9DCCB86}" presName="sibTrans" presStyleCnt="0"/>
      <dgm:spPr/>
    </dgm:pt>
    <dgm:pt modelId="{DFDDC7DF-1448-4D3A-87A7-F484D186866A}" type="pres">
      <dgm:prSet presAssocID="{4C238689-BDF4-433E-8E18-B0BBB4885D8D}" presName="compNode" presStyleCnt="0"/>
      <dgm:spPr/>
    </dgm:pt>
    <dgm:pt modelId="{20ECBE9F-425E-48C5-80E8-F79D68708D14}" type="pres">
      <dgm:prSet presAssocID="{4C238689-BDF4-433E-8E18-B0BBB4885D8D}" presName="bgRect" presStyleLbl="bgShp" presStyleIdx="1" presStyleCnt="3"/>
      <dgm:spPr/>
    </dgm:pt>
    <dgm:pt modelId="{4B51F850-B3FB-4933-A77B-D1ECEF6B14AF}" type="pres">
      <dgm:prSet presAssocID="{4C238689-BDF4-433E-8E18-B0BBB4885D8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Loading"/>
        </a:ext>
      </dgm:extLst>
    </dgm:pt>
    <dgm:pt modelId="{86DB4F7E-8D15-4A6F-B488-2123FB153FE2}" type="pres">
      <dgm:prSet presAssocID="{4C238689-BDF4-433E-8E18-B0BBB4885D8D}" presName="spaceRect" presStyleCnt="0"/>
      <dgm:spPr/>
    </dgm:pt>
    <dgm:pt modelId="{B4C5C764-B5B5-49B3-9F2C-DEF0B2F22AF0}" type="pres">
      <dgm:prSet presAssocID="{4C238689-BDF4-433E-8E18-B0BBB4885D8D}" presName="parTx" presStyleLbl="revTx" presStyleIdx="1" presStyleCnt="3">
        <dgm:presLayoutVars>
          <dgm:chMax val="0"/>
          <dgm:chPref val="0"/>
        </dgm:presLayoutVars>
      </dgm:prSet>
      <dgm:spPr/>
    </dgm:pt>
    <dgm:pt modelId="{C757A005-E8DA-4CAE-B7EA-6590FCE92097}" type="pres">
      <dgm:prSet presAssocID="{5D655D31-AB17-46FC-9F39-03ACE407FFBB}" presName="sibTrans" presStyleCnt="0"/>
      <dgm:spPr/>
    </dgm:pt>
    <dgm:pt modelId="{F061F915-6B3C-42EE-A715-030E1E49CDF2}" type="pres">
      <dgm:prSet presAssocID="{D1D4704C-6428-4617-9726-2D68E4EA34E8}" presName="compNode" presStyleCnt="0"/>
      <dgm:spPr/>
    </dgm:pt>
    <dgm:pt modelId="{A8482150-B142-44A4-80E1-B8E0CCCAADC6}" type="pres">
      <dgm:prSet presAssocID="{D1D4704C-6428-4617-9726-2D68E4EA34E8}" presName="bgRect" presStyleLbl="bgShp" presStyleIdx="2" presStyleCnt="3"/>
      <dgm:spPr/>
    </dgm:pt>
    <dgm:pt modelId="{6E21473C-95CF-4F92-8F04-C4623CE671B4}" type="pres">
      <dgm:prSet presAssocID="{D1D4704C-6428-4617-9726-2D68E4EA34E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ckmark"/>
        </a:ext>
      </dgm:extLst>
    </dgm:pt>
    <dgm:pt modelId="{604ED28A-FE78-46F1-98D2-41C84493E106}" type="pres">
      <dgm:prSet presAssocID="{D1D4704C-6428-4617-9726-2D68E4EA34E8}" presName="spaceRect" presStyleCnt="0"/>
      <dgm:spPr/>
    </dgm:pt>
    <dgm:pt modelId="{1FE1E970-BA8B-43D4-BB4F-9C448466DA1C}" type="pres">
      <dgm:prSet presAssocID="{D1D4704C-6428-4617-9726-2D68E4EA34E8}" presName="parTx" presStyleLbl="revTx" presStyleIdx="2" presStyleCnt="3">
        <dgm:presLayoutVars>
          <dgm:chMax val="0"/>
          <dgm:chPref val="0"/>
        </dgm:presLayoutVars>
      </dgm:prSet>
      <dgm:spPr/>
    </dgm:pt>
  </dgm:ptLst>
  <dgm:cxnLst>
    <dgm:cxn modelId="{F032D01F-49D6-4AD9-9E1F-A81D19A052CD}" type="presOf" srcId="{EC5CA52D-7D73-4C5B-A327-1E67D6125329}" destId="{CA452B80-F215-4195-882B-8AD6369C9167}" srcOrd="0" destOrd="0" presId="urn:microsoft.com/office/officeart/2018/2/layout/IconVerticalSolidList"/>
    <dgm:cxn modelId="{A98D1365-F7E3-4B2F-A4B9-DBD1247A49A5}" type="presOf" srcId="{4C238689-BDF4-433E-8E18-B0BBB4885D8D}" destId="{B4C5C764-B5B5-49B3-9F2C-DEF0B2F22AF0}" srcOrd="0" destOrd="0" presId="urn:microsoft.com/office/officeart/2018/2/layout/IconVerticalSolidList"/>
    <dgm:cxn modelId="{1CDF3D67-AD43-4773-9B41-E3DD047F5235}" type="presOf" srcId="{1F5048B6-1B3B-48F2-A8AB-D1A42E7BF0BD}" destId="{B8F4A88F-699A-4076-B867-345F22D2A8A1}" srcOrd="0" destOrd="0" presId="urn:microsoft.com/office/officeart/2018/2/layout/IconVerticalSolidList"/>
    <dgm:cxn modelId="{AC551274-F652-4BFB-90E6-4B73FB5A8FB1}" type="presOf" srcId="{D1D4704C-6428-4617-9726-2D68E4EA34E8}" destId="{1FE1E970-BA8B-43D4-BB4F-9C448466DA1C}" srcOrd="0" destOrd="0" presId="urn:microsoft.com/office/officeart/2018/2/layout/IconVerticalSolidList"/>
    <dgm:cxn modelId="{E26F2E5A-5B8E-4D5A-A846-0098E34721ED}" srcId="{EC5CA52D-7D73-4C5B-A327-1E67D6125329}" destId="{D1D4704C-6428-4617-9726-2D68E4EA34E8}" srcOrd="2" destOrd="0" parTransId="{48353AB5-EBFD-47E5-9CEB-7577F0019ED3}" sibTransId="{4FBFC1F0-0757-4AAC-B7E9-65486881FB84}"/>
    <dgm:cxn modelId="{56AF25A9-2D51-4F1C-909B-8FB8EF16D5B3}" srcId="{EC5CA52D-7D73-4C5B-A327-1E67D6125329}" destId="{4C238689-BDF4-433E-8E18-B0BBB4885D8D}" srcOrd="1" destOrd="0" parTransId="{8C6E1D17-C734-4C0D-9B4B-A50ECAC872E3}" sibTransId="{5D655D31-AB17-46FC-9F39-03ACE407FFBB}"/>
    <dgm:cxn modelId="{D3C214C8-02D0-42EF-B663-AB48D77BDB3E}" srcId="{EC5CA52D-7D73-4C5B-A327-1E67D6125329}" destId="{1F5048B6-1B3B-48F2-A8AB-D1A42E7BF0BD}" srcOrd="0" destOrd="0" parTransId="{264562CD-C0A7-44BF-9E86-D51E7CC1F866}" sibTransId="{6CF5E6C2-1621-44EF-A027-B4CBE9DCCB86}"/>
    <dgm:cxn modelId="{DDB823B7-1ED3-4F7E-9627-A01CB350D880}" type="presParOf" srcId="{CA452B80-F215-4195-882B-8AD6369C9167}" destId="{41A427BA-5A85-4A02-A85D-3BB39763AB59}" srcOrd="0" destOrd="0" presId="urn:microsoft.com/office/officeart/2018/2/layout/IconVerticalSolidList"/>
    <dgm:cxn modelId="{0AED913D-AB2E-4D9B-905B-57130E2A69C2}" type="presParOf" srcId="{41A427BA-5A85-4A02-A85D-3BB39763AB59}" destId="{95BE365A-4B25-4036-858B-9B5C1D236DB4}" srcOrd="0" destOrd="0" presId="urn:microsoft.com/office/officeart/2018/2/layout/IconVerticalSolidList"/>
    <dgm:cxn modelId="{990A5328-3AEC-4CC2-83FA-AD6E6AF0E578}" type="presParOf" srcId="{41A427BA-5A85-4A02-A85D-3BB39763AB59}" destId="{F24015AC-9C2D-4CFD-9536-E3F7096136FE}" srcOrd="1" destOrd="0" presId="urn:microsoft.com/office/officeart/2018/2/layout/IconVerticalSolidList"/>
    <dgm:cxn modelId="{A9427AEC-4537-467F-B563-5F69588DBE57}" type="presParOf" srcId="{41A427BA-5A85-4A02-A85D-3BB39763AB59}" destId="{D347BB69-EFDA-499E-8840-5C38C97D423D}" srcOrd="2" destOrd="0" presId="urn:microsoft.com/office/officeart/2018/2/layout/IconVerticalSolidList"/>
    <dgm:cxn modelId="{F46901D8-A59B-44A5-87B2-1C5059C1279E}" type="presParOf" srcId="{41A427BA-5A85-4A02-A85D-3BB39763AB59}" destId="{B8F4A88F-699A-4076-B867-345F22D2A8A1}" srcOrd="3" destOrd="0" presId="urn:microsoft.com/office/officeart/2018/2/layout/IconVerticalSolidList"/>
    <dgm:cxn modelId="{D38A0190-5A6E-4B49-ADDD-8291307689D8}" type="presParOf" srcId="{CA452B80-F215-4195-882B-8AD6369C9167}" destId="{A6C7D38F-549D-4193-8918-ABD43C185B1B}" srcOrd="1" destOrd="0" presId="urn:microsoft.com/office/officeart/2018/2/layout/IconVerticalSolidList"/>
    <dgm:cxn modelId="{799063D5-24DB-4304-88C1-A45B988BAE08}" type="presParOf" srcId="{CA452B80-F215-4195-882B-8AD6369C9167}" destId="{DFDDC7DF-1448-4D3A-87A7-F484D186866A}" srcOrd="2" destOrd="0" presId="urn:microsoft.com/office/officeart/2018/2/layout/IconVerticalSolidList"/>
    <dgm:cxn modelId="{4B6EC85C-6106-4CF9-AADA-521709FD226F}" type="presParOf" srcId="{DFDDC7DF-1448-4D3A-87A7-F484D186866A}" destId="{20ECBE9F-425E-48C5-80E8-F79D68708D14}" srcOrd="0" destOrd="0" presId="urn:microsoft.com/office/officeart/2018/2/layout/IconVerticalSolidList"/>
    <dgm:cxn modelId="{561B5423-D7D2-4A24-A6E7-5784DF275BD3}" type="presParOf" srcId="{DFDDC7DF-1448-4D3A-87A7-F484D186866A}" destId="{4B51F850-B3FB-4933-A77B-D1ECEF6B14AF}" srcOrd="1" destOrd="0" presId="urn:microsoft.com/office/officeart/2018/2/layout/IconVerticalSolidList"/>
    <dgm:cxn modelId="{13D275A8-D4D3-4F7E-8C91-85ADE6A32C5E}" type="presParOf" srcId="{DFDDC7DF-1448-4D3A-87A7-F484D186866A}" destId="{86DB4F7E-8D15-4A6F-B488-2123FB153FE2}" srcOrd="2" destOrd="0" presId="urn:microsoft.com/office/officeart/2018/2/layout/IconVerticalSolidList"/>
    <dgm:cxn modelId="{4A63B53E-48E0-4CDE-B51E-47B041C07311}" type="presParOf" srcId="{DFDDC7DF-1448-4D3A-87A7-F484D186866A}" destId="{B4C5C764-B5B5-49B3-9F2C-DEF0B2F22AF0}" srcOrd="3" destOrd="0" presId="urn:microsoft.com/office/officeart/2018/2/layout/IconVerticalSolidList"/>
    <dgm:cxn modelId="{20776BC6-A420-44E3-B125-A835BA58C1E5}" type="presParOf" srcId="{CA452B80-F215-4195-882B-8AD6369C9167}" destId="{C757A005-E8DA-4CAE-B7EA-6590FCE92097}" srcOrd="3" destOrd="0" presId="urn:microsoft.com/office/officeart/2018/2/layout/IconVerticalSolidList"/>
    <dgm:cxn modelId="{CE2BBDFC-B184-4FE6-A0F2-8D0E2D3B353D}" type="presParOf" srcId="{CA452B80-F215-4195-882B-8AD6369C9167}" destId="{F061F915-6B3C-42EE-A715-030E1E49CDF2}" srcOrd="4" destOrd="0" presId="urn:microsoft.com/office/officeart/2018/2/layout/IconVerticalSolidList"/>
    <dgm:cxn modelId="{A7C04B61-D0D5-434B-A46B-499BFBF00FC2}" type="presParOf" srcId="{F061F915-6B3C-42EE-A715-030E1E49CDF2}" destId="{A8482150-B142-44A4-80E1-B8E0CCCAADC6}" srcOrd="0" destOrd="0" presId="urn:microsoft.com/office/officeart/2018/2/layout/IconVerticalSolidList"/>
    <dgm:cxn modelId="{99B00290-BAE6-469A-A973-8336E6261B1B}" type="presParOf" srcId="{F061F915-6B3C-42EE-A715-030E1E49CDF2}" destId="{6E21473C-95CF-4F92-8F04-C4623CE671B4}" srcOrd="1" destOrd="0" presId="urn:microsoft.com/office/officeart/2018/2/layout/IconVerticalSolidList"/>
    <dgm:cxn modelId="{24E4462F-DDB6-46CB-84DE-87A42D3F1176}" type="presParOf" srcId="{F061F915-6B3C-42EE-A715-030E1E49CDF2}" destId="{604ED28A-FE78-46F1-98D2-41C84493E106}" srcOrd="2" destOrd="0" presId="urn:microsoft.com/office/officeart/2018/2/layout/IconVerticalSolidList"/>
    <dgm:cxn modelId="{3920BF93-DAA4-4605-AA04-F596B6A83C33}" type="presParOf" srcId="{F061F915-6B3C-42EE-A715-030E1E49CDF2}" destId="{1FE1E970-BA8B-43D4-BB4F-9C448466DA1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5C1E68-C991-47E7-AF92-C0E2A7B48326}" type="doc">
      <dgm:prSet loTypeId="urn:microsoft.com/office/officeart/2016/7/layout/VerticalSolidActionList" loCatId="List" qsTypeId="urn:microsoft.com/office/officeart/2005/8/quickstyle/simple1" qsCatId="simple" csTypeId="urn:microsoft.com/office/officeart/2005/8/colors/colorful2" csCatId="colorful" phldr="1"/>
      <dgm:spPr/>
      <dgm:t>
        <a:bodyPr/>
        <a:lstStyle/>
        <a:p>
          <a:endParaRPr lang="en-US"/>
        </a:p>
      </dgm:t>
    </dgm:pt>
    <dgm:pt modelId="{A40B1533-FAC4-4E52-ADB1-1C84A26DA7DF}">
      <dgm:prSet/>
      <dgm:spPr/>
      <dgm:t>
        <a:bodyPr/>
        <a:lstStyle/>
        <a:p>
          <a:r>
            <a:rPr lang="en-US" dirty="0"/>
            <a:t>Project</a:t>
          </a:r>
        </a:p>
      </dgm:t>
    </dgm:pt>
    <dgm:pt modelId="{1BF1C3D5-5F35-4BC4-B15B-CA581FC72E36}" type="parTrans" cxnId="{05A0E39B-3E16-4AC0-ADCE-A94AC819D158}">
      <dgm:prSet/>
      <dgm:spPr/>
      <dgm:t>
        <a:bodyPr/>
        <a:lstStyle/>
        <a:p>
          <a:endParaRPr lang="en-US"/>
        </a:p>
      </dgm:t>
    </dgm:pt>
    <dgm:pt modelId="{D53D930D-2212-4B8F-AC54-4289A2630496}" type="sibTrans" cxnId="{05A0E39B-3E16-4AC0-ADCE-A94AC819D158}">
      <dgm:prSet/>
      <dgm:spPr/>
      <dgm:t>
        <a:bodyPr/>
        <a:lstStyle/>
        <a:p>
          <a:endParaRPr lang="en-US"/>
        </a:p>
      </dgm:t>
    </dgm:pt>
    <dgm:pt modelId="{CDC7463B-AF94-4278-B266-5B1A0ACC5EE7}">
      <dgm:prSet/>
      <dgm:spPr/>
      <dgm:t>
        <a:bodyPr/>
        <a:lstStyle/>
        <a:p>
          <a:r>
            <a:rPr lang="en-US" dirty="0"/>
            <a:t>Project Spring 24 data based on Fall 2023 for both FTEF and FTES</a:t>
          </a:r>
        </a:p>
      </dgm:t>
    </dgm:pt>
    <dgm:pt modelId="{78FCFB42-CEB7-4221-97FE-A37407960C43}" type="parTrans" cxnId="{B86CE78F-5036-4C74-A804-FD2EB701202C}">
      <dgm:prSet/>
      <dgm:spPr/>
      <dgm:t>
        <a:bodyPr/>
        <a:lstStyle/>
        <a:p>
          <a:endParaRPr lang="en-US"/>
        </a:p>
      </dgm:t>
    </dgm:pt>
    <dgm:pt modelId="{0F55D5BB-404F-4109-BE88-620CCA0BC4A4}" type="sibTrans" cxnId="{B86CE78F-5036-4C74-A804-FD2EB701202C}">
      <dgm:prSet/>
      <dgm:spPr/>
      <dgm:t>
        <a:bodyPr/>
        <a:lstStyle/>
        <a:p>
          <a:endParaRPr lang="en-US"/>
        </a:p>
      </dgm:t>
    </dgm:pt>
    <dgm:pt modelId="{04F5D906-2CA5-4FB4-9C7A-10B1CC51DF67}">
      <dgm:prSet/>
      <dgm:spPr/>
      <dgm:t>
        <a:bodyPr/>
        <a:lstStyle/>
        <a:p>
          <a:r>
            <a:rPr lang="en-US" dirty="0"/>
            <a:t>Subtract</a:t>
          </a:r>
        </a:p>
      </dgm:t>
    </dgm:pt>
    <dgm:pt modelId="{20D860D1-CB17-4C4D-9AA9-3E40BEAB3A26}" type="parTrans" cxnId="{96BD4917-73D5-41C4-87B4-C38AF08C75AD}">
      <dgm:prSet/>
      <dgm:spPr/>
      <dgm:t>
        <a:bodyPr/>
        <a:lstStyle/>
        <a:p>
          <a:endParaRPr lang="en-US"/>
        </a:p>
      </dgm:t>
    </dgm:pt>
    <dgm:pt modelId="{6579C2E8-6F50-4C96-8897-8D6C3B36CB72}" type="sibTrans" cxnId="{96BD4917-73D5-41C4-87B4-C38AF08C75AD}">
      <dgm:prSet/>
      <dgm:spPr/>
      <dgm:t>
        <a:bodyPr/>
        <a:lstStyle/>
        <a:p>
          <a:endParaRPr lang="en-US"/>
        </a:p>
      </dgm:t>
    </dgm:pt>
    <dgm:pt modelId="{9A72EBDF-6789-4454-A13F-70307F769AD5}">
      <dgm:prSet/>
      <dgm:spPr/>
      <dgm:t>
        <a:bodyPr/>
        <a:lstStyle/>
        <a:p>
          <a:r>
            <a:rPr lang="en-US" dirty="0"/>
            <a:t>Subtract FTES generated from dual enrollment from total FTES </a:t>
          </a:r>
        </a:p>
      </dgm:t>
    </dgm:pt>
    <dgm:pt modelId="{48EFA0C9-2B9A-4D6B-BC02-60F49E5EB72D}" type="parTrans" cxnId="{D4E98514-E6C7-4F4D-93D1-EF317A35BE58}">
      <dgm:prSet/>
      <dgm:spPr/>
      <dgm:t>
        <a:bodyPr/>
        <a:lstStyle/>
        <a:p>
          <a:endParaRPr lang="en-US"/>
        </a:p>
      </dgm:t>
    </dgm:pt>
    <dgm:pt modelId="{6864D929-B4C2-420A-9454-7604FA63341F}" type="sibTrans" cxnId="{D4E98514-E6C7-4F4D-93D1-EF317A35BE58}">
      <dgm:prSet/>
      <dgm:spPr/>
      <dgm:t>
        <a:bodyPr/>
        <a:lstStyle/>
        <a:p>
          <a:endParaRPr lang="en-US"/>
        </a:p>
      </dgm:t>
    </dgm:pt>
    <dgm:pt modelId="{473D3661-C86F-400E-805F-8D2E5AE9321C}">
      <dgm:prSet/>
      <dgm:spPr/>
      <dgm:t>
        <a:bodyPr/>
        <a:lstStyle/>
        <a:p>
          <a:r>
            <a:rPr lang="en-US" dirty="0"/>
            <a:t>Analyze</a:t>
          </a:r>
        </a:p>
      </dgm:t>
    </dgm:pt>
    <dgm:pt modelId="{B80348C0-C9D9-4A3D-B679-8961679CA875}" type="parTrans" cxnId="{DDC43099-CD81-4193-A8F0-94BAEFA73C18}">
      <dgm:prSet/>
      <dgm:spPr/>
      <dgm:t>
        <a:bodyPr/>
        <a:lstStyle/>
        <a:p>
          <a:endParaRPr lang="en-US"/>
        </a:p>
      </dgm:t>
    </dgm:pt>
    <dgm:pt modelId="{B32E43B8-B135-4622-93D5-4E96CF865F99}" type="sibTrans" cxnId="{DDC43099-CD81-4193-A8F0-94BAEFA73C18}">
      <dgm:prSet/>
      <dgm:spPr/>
      <dgm:t>
        <a:bodyPr/>
        <a:lstStyle/>
        <a:p>
          <a:endParaRPr lang="en-US"/>
        </a:p>
      </dgm:t>
    </dgm:pt>
    <dgm:pt modelId="{91DFF580-AD5C-418B-BAA2-04A60AB95390}">
      <dgm:prSet/>
      <dgm:spPr/>
      <dgm:t>
        <a:bodyPr/>
        <a:lstStyle/>
        <a:p>
          <a:r>
            <a:rPr lang="en-US" dirty="0"/>
            <a:t>Analyze the trends from (Total FTES – Dual Enrollment) and Dual Enrollment FTES</a:t>
          </a:r>
        </a:p>
      </dgm:t>
    </dgm:pt>
    <dgm:pt modelId="{B5EE22B2-44F2-414F-9DE5-3A90D326A17B}" type="parTrans" cxnId="{F2C970D7-D3CD-46F1-90F7-1C88D5F773FD}">
      <dgm:prSet/>
      <dgm:spPr/>
      <dgm:t>
        <a:bodyPr/>
        <a:lstStyle/>
        <a:p>
          <a:endParaRPr lang="en-US"/>
        </a:p>
      </dgm:t>
    </dgm:pt>
    <dgm:pt modelId="{9F82BAA9-FF8E-4282-93EC-3B82EA46EE00}" type="sibTrans" cxnId="{F2C970D7-D3CD-46F1-90F7-1C88D5F773FD}">
      <dgm:prSet/>
      <dgm:spPr/>
      <dgm:t>
        <a:bodyPr/>
        <a:lstStyle/>
        <a:p>
          <a:endParaRPr lang="en-US"/>
        </a:p>
      </dgm:t>
    </dgm:pt>
    <dgm:pt modelId="{16C45F23-4DC4-4D6E-BC51-4E9E23EA1803}" type="pres">
      <dgm:prSet presAssocID="{545C1E68-C991-47E7-AF92-C0E2A7B48326}" presName="Name0" presStyleCnt="0">
        <dgm:presLayoutVars>
          <dgm:dir/>
          <dgm:animLvl val="lvl"/>
          <dgm:resizeHandles val="exact"/>
        </dgm:presLayoutVars>
      </dgm:prSet>
      <dgm:spPr/>
    </dgm:pt>
    <dgm:pt modelId="{91BE0C12-4AEA-41C7-9DD0-2C88EDE7E3E1}" type="pres">
      <dgm:prSet presAssocID="{A40B1533-FAC4-4E52-ADB1-1C84A26DA7DF}" presName="linNode" presStyleCnt="0"/>
      <dgm:spPr/>
    </dgm:pt>
    <dgm:pt modelId="{7EB10213-DE49-4060-B757-A07CA1DB139E}" type="pres">
      <dgm:prSet presAssocID="{A40B1533-FAC4-4E52-ADB1-1C84A26DA7DF}" presName="parentText" presStyleLbl="alignNode1" presStyleIdx="0" presStyleCnt="3">
        <dgm:presLayoutVars>
          <dgm:chMax val="1"/>
          <dgm:bulletEnabled/>
        </dgm:presLayoutVars>
      </dgm:prSet>
      <dgm:spPr/>
    </dgm:pt>
    <dgm:pt modelId="{CDF56DBB-5D4D-4EA8-90D0-0BB3ED507488}" type="pres">
      <dgm:prSet presAssocID="{A40B1533-FAC4-4E52-ADB1-1C84A26DA7DF}" presName="descendantText" presStyleLbl="alignAccFollowNode1" presStyleIdx="0" presStyleCnt="3">
        <dgm:presLayoutVars>
          <dgm:bulletEnabled/>
        </dgm:presLayoutVars>
      </dgm:prSet>
      <dgm:spPr/>
    </dgm:pt>
    <dgm:pt modelId="{06DAA247-E857-4F1A-9206-69902AF3F6BA}" type="pres">
      <dgm:prSet presAssocID="{D53D930D-2212-4B8F-AC54-4289A2630496}" presName="sp" presStyleCnt="0"/>
      <dgm:spPr/>
    </dgm:pt>
    <dgm:pt modelId="{666F2566-733E-42D8-91CF-2F19E96C6822}" type="pres">
      <dgm:prSet presAssocID="{04F5D906-2CA5-4FB4-9C7A-10B1CC51DF67}" presName="linNode" presStyleCnt="0"/>
      <dgm:spPr/>
    </dgm:pt>
    <dgm:pt modelId="{83BC5463-65EC-4578-86E5-1BCE199049A7}" type="pres">
      <dgm:prSet presAssocID="{04F5D906-2CA5-4FB4-9C7A-10B1CC51DF67}" presName="parentText" presStyleLbl="alignNode1" presStyleIdx="1" presStyleCnt="3">
        <dgm:presLayoutVars>
          <dgm:chMax val="1"/>
          <dgm:bulletEnabled/>
        </dgm:presLayoutVars>
      </dgm:prSet>
      <dgm:spPr/>
    </dgm:pt>
    <dgm:pt modelId="{17D8FBC9-562A-4413-906D-8BEFC96229B6}" type="pres">
      <dgm:prSet presAssocID="{04F5D906-2CA5-4FB4-9C7A-10B1CC51DF67}" presName="descendantText" presStyleLbl="alignAccFollowNode1" presStyleIdx="1" presStyleCnt="3">
        <dgm:presLayoutVars>
          <dgm:bulletEnabled/>
        </dgm:presLayoutVars>
      </dgm:prSet>
      <dgm:spPr/>
    </dgm:pt>
    <dgm:pt modelId="{0D6D653B-5009-4D75-955A-AAD9AB66206A}" type="pres">
      <dgm:prSet presAssocID="{6579C2E8-6F50-4C96-8897-8D6C3B36CB72}" presName="sp" presStyleCnt="0"/>
      <dgm:spPr/>
    </dgm:pt>
    <dgm:pt modelId="{60C3EFC1-BCBF-4F8D-8883-08ECB21110A4}" type="pres">
      <dgm:prSet presAssocID="{473D3661-C86F-400E-805F-8D2E5AE9321C}" presName="linNode" presStyleCnt="0"/>
      <dgm:spPr/>
    </dgm:pt>
    <dgm:pt modelId="{1473AA4E-5DB4-42AE-A105-9C8C861735AE}" type="pres">
      <dgm:prSet presAssocID="{473D3661-C86F-400E-805F-8D2E5AE9321C}" presName="parentText" presStyleLbl="alignNode1" presStyleIdx="2" presStyleCnt="3">
        <dgm:presLayoutVars>
          <dgm:chMax val="1"/>
          <dgm:bulletEnabled/>
        </dgm:presLayoutVars>
      </dgm:prSet>
      <dgm:spPr/>
    </dgm:pt>
    <dgm:pt modelId="{1AD4FDB2-2636-47BF-BB5E-3697C3FE0705}" type="pres">
      <dgm:prSet presAssocID="{473D3661-C86F-400E-805F-8D2E5AE9321C}" presName="descendantText" presStyleLbl="alignAccFollowNode1" presStyleIdx="2" presStyleCnt="3">
        <dgm:presLayoutVars>
          <dgm:bulletEnabled/>
        </dgm:presLayoutVars>
      </dgm:prSet>
      <dgm:spPr/>
    </dgm:pt>
  </dgm:ptLst>
  <dgm:cxnLst>
    <dgm:cxn modelId="{D4E98514-E6C7-4F4D-93D1-EF317A35BE58}" srcId="{04F5D906-2CA5-4FB4-9C7A-10B1CC51DF67}" destId="{9A72EBDF-6789-4454-A13F-70307F769AD5}" srcOrd="0" destOrd="0" parTransId="{48EFA0C9-2B9A-4D6B-BC02-60F49E5EB72D}" sibTransId="{6864D929-B4C2-420A-9454-7604FA63341F}"/>
    <dgm:cxn modelId="{96BD4917-73D5-41C4-87B4-C38AF08C75AD}" srcId="{545C1E68-C991-47E7-AF92-C0E2A7B48326}" destId="{04F5D906-2CA5-4FB4-9C7A-10B1CC51DF67}" srcOrd="1" destOrd="0" parTransId="{20D860D1-CB17-4C4D-9AA9-3E40BEAB3A26}" sibTransId="{6579C2E8-6F50-4C96-8897-8D6C3B36CB72}"/>
    <dgm:cxn modelId="{4B665726-BDDF-4FCE-B670-1A12321F1B9B}" type="presOf" srcId="{473D3661-C86F-400E-805F-8D2E5AE9321C}" destId="{1473AA4E-5DB4-42AE-A105-9C8C861735AE}" srcOrd="0" destOrd="0" presId="urn:microsoft.com/office/officeart/2016/7/layout/VerticalSolidActionList"/>
    <dgm:cxn modelId="{132D0035-023D-40B0-94F6-484396D6BDC5}" type="presOf" srcId="{91DFF580-AD5C-418B-BAA2-04A60AB95390}" destId="{1AD4FDB2-2636-47BF-BB5E-3697C3FE0705}" srcOrd="0" destOrd="0" presId="urn:microsoft.com/office/officeart/2016/7/layout/VerticalSolidActionList"/>
    <dgm:cxn modelId="{FCF02639-DA50-43BE-A48B-73E3CE9C3299}" type="presOf" srcId="{04F5D906-2CA5-4FB4-9C7A-10B1CC51DF67}" destId="{83BC5463-65EC-4578-86E5-1BCE199049A7}" srcOrd="0" destOrd="0" presId="urn:microsoft.com/office/officeart/2016/7/layout/VerticalSolidActionList"/>
    <dgm:cxn modelId="{A4B7EB5F-835C-4B48-83CE-F715B9D7CDE9}" type="presOf" srcId="{9A72EBDF-6789-4454-A13F-70307F769AD5}" destId="{17D8FBC9-562A-4413-906D-8BEFC96229B6}" srcOrd="0" destOrd="0" presId="urn:microsoft.com/office/officeart/2016/7/layout/VerticalSolidActionList"/>
    <dgm:cxn modelId="{4A3FF482-EDC7-40C7-8E6E-69D061DD07BD}" type="presOf" srcId="{A40B1533-FAC4-4E52-ADB1-1C84A26DA7DF}" destId="{7EB10213-DE49-4060-B757-A07CA1DB139E}" srcOrd="0" destOrd="0" presId="urn:microsoft.com/office/officeart/2016/7/layout/VerticalSolidActionList"/>
    <dgm:cxn modelId="{B86CE78F-5036-4C74-A804-FD2EB701202C}" srcId="{A40B1533-FAC4-4E52-ADB1-1C84A26DA7DF}" destId="{CDC7463B-AF94-4278-B266-5B1A0ACC5EE7}" srcOrd="0" destOrd="0" parTransId="{78FCFB42-CEB7-4221-97FE-A37407960C43}" sibTransId="{0F55D5BB-404F-4109-BE88-620CCA0BC4A4}"/>
    <dgm:cxn modelId="{DDC43099-CD81-4193-A8F0-94BAEFA73C18}" srcId="{545C1E68-C991-47E7-AF92-C0E2A7B48326}" destId="{473D3661-C86F-400E-805F-8D2E5AE9321C}" srcOrd="2" destOrd="0" parTransId="{B80348C0-C9D9-4A3D-B679-8961679CA875}" sibTransId="{B32E43B8-B135-4622-93D5-4E96CF865F99}"/>
    <dgm:cxn modelId="{05A0E39B-3E16-4AC0-ADCE-A94AC819D158}" srcId="{545C1E68-C991-47E7-AF92-C0E2A7B48326}" destId="{A40B1533-FAC4-4E52-ADB1-1C84A26DA7DF}" srcOrd="0" destOrd="0" parTransId="{1BF1C3D5-5F35-4BC4-B15B-CA581FC72E36}" sibTransId="{D53D930D-2212-4B8F-AC54-4289A2630496}"/>
    <dgm:cxn modelId="{32A11AAF-866B-4426-BA97-CCF957F64FB7}" type="presOf" srcId="{545C1E68-C991-47E7-AF92-C0E2A7B48326}" destId="{16C45F23-4DC4-4D6E-BC51-4E9E23EA1803}" srcOrd="0" destOrd="0" presId="urn:microsoft.com/office/officeart/2016/7/layout/VerticalSolidActionList"/>
    <dgm:cxn modelId="{F85570B9-1832-4BF9-AB76-D0D6C4CBDD99}" type="presOf" srcId="{CDC7463B-AF94-4278-B266-5B1A0ACC5EE7}" destId="{CDF56DBB-5D4D-4EA8-90D0-0BB3ED507488}" srcOrd="0" destOrd="0" presId="urn:microsoft.com/office/officeart/2016/7/layout/VerticalSolidActionList"/>
    <dgm:cxn modelId="{F2C970D7-D3CD-46F1-90F7-1C88D5F773FD}" srcId="{473D3661-C86F-400E-805F-8D2E5AE9321C}" destId="{91DFF580-AD5C-418B-BAA2-04A60AB95390}" srcOrd="0" destOrd="0" parTransId="{B5EE22B2-44F2-414F-9DE5-3A90D326A17B}" sibTransId="{9F82BAA9-FF8E-4282-93EC-3B82EA46EE00}"/>
    <dgm:cxn modelId="{34954814-5C47-4A9D-AE16-F4C527C20ABE}" type="presParOf" srcId="{16C45F23-4DC4-4D6E-BC51-4E9E23EA1803}" destId="{91BE0C12-4AEA-41C7-9DD0-2C88EDE7E3E1}" srcOrd="0" destOrd="0" presId="urn:microsoft.com/office/officeart/2016/7/layout/VerticalSolidActionList"/>
    <dgm:cxn modelId="{8C805367-47DD-4CAB-AD99-313C5AB9CDD1}" type="presParOf" srcId="{91BE0C12-4AEA-41C7-9DD0-2C88EDE7E3E1}" destId="{7EB10213-DE49-4060-B757-A07CA1DB139E}" srcOrd="0" destOrd="0" presId="urn:microsoft.com/office/officeart/2016/7/layout/VerticalSolidActionList"/>
    <dgm:cxn modelId="{B34E08D5-F406-462B-B414-9F0CBD701991}" type="presParOf" srcId="{91BE0C12-4AEA-41C7-9DD0-2C88EDE7E3E1}" destId="{CDF56DBB-5D4D-4EA8-90D0-0BB3ED507488}" srcOrd="1" destOrd="0" presId="urn:microsoft.com/office/officeart/2016/7/layout/VerticalSolidActionList"/>
    <dgm:cxn modelId="{33AFFC3F-9C4B-4A86-A99A-9DE3DEBD14F8}" type="presParOf" srcId="{16C45F23-4DC4-4D6E-BC51-4E9E23EA1803}" destId="{06DAA247-E857-4F1A-9206-69902AF3F6BA}" srcOrd="1" destOrd="0" presId="urn:microsoft.com/office/officeart/2016/7/layout/VerticalSolidActionList"/>
    <dgm:cxn modelId="{A4F88857-3DCF-4DAC-B253-D40EBB303C95}" type="presParOf" srcId="{16C45F23-4DC4-4D6E-BC51-4E9E23EA1803}" destId="{666F2566-733E-42D8-91CF-2F19E96C6822}" srcOrd="2" destOrd="0" presId="urn:microsoft.com/office/officeart/2016/7/layout/VerticalSolidActionList"/>
    <dgm:cxn modelId="{9965CD94-3D0B-43F6-A4EE-382D3167F47B}" type="presParOf" srcId="{666F2566-733E-42D8-91CF-2F19E96C6822}" destId="{83BC5463-65EC-4578-86E5-1BCE199049A7}" srcOrd="0" destOrd="0" presId="urn:microsoft.com/office/officeart/2016/7/layout/VerticalSolidActionList"/>
    <dgm:cxn modelId="{56D44A11-4D7E-4B70-B9DD-A1EEDFE859B8}" type="presParOf" srcId="{666F2566-733E-42D8-91CF-2F19E96C6822}" destId="{17D8FBC9-562A-4413-906D-8BEFC96229B6}" srcOrd="1" destOrd="0" presId="urn:microsoft.com/office/officeart/2016/7/layout/VerticalSolidActionList"/>
    <dgm:cxn modelId="{B5B3F0AE-4A8C-4D26-8FEB-D883270D5F64}" type="presParOf" srcId="{16C45F23-4DC4-4D6E-BC51-4E9E23EA1803}" destId="{0D6D653B-5009-4D75-955A-AAD9AB66206A}" srcOrd="3" destOrd="0" presId="urn:microsoft.com/office/officeart/2016/7/layout/VerticalSolidActionList"/>
    <dgm:cxn modelId="{E67F686E-8A8B-4BEA-9C20-0FFA2F303C2D}" type="presParOf" srcId="{16C45F23-4DC4-4D6E-BC51-4E9E23EA1803}" destId="{60C3EFC1-BCBF-4F8D-8883-08ECB21110A4}" srcOrd="4" destOrd="0" presId="urn:microsoft.com/office/officeart/2016/7/layout/VerticalSolidActionList"/>
    <dgm:cxn modelId="{7A0C2B6E-2124-41EF-A76B-3CD594EE91BC}" type="presParOf" srcId="{60C3EFC1-BCBF-4F8D-8883-08ECB21110A4}" destId="{1473AA4E-5DB4-42AE-A105-9C8C861735AE}" srcOrd="0" destOrd="0" presId="urn:microsoft.com/office/officeart/2016/7/layout/VerticalSolidActionList"/>
    <dgm:cxn modelId="{032F126C-353E-4DA1-82BE-4C542511FECA}" type="presParOf" srcId="{60C3EFC1-BCBF-4F8D-8883-08ECB21110A4}" destId="{1AD4FDB2-2636-47BF-BB5E-3697C3FE0705}"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42D472-41E5-4554-B1B8-CA99CFBBE40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2E4B48D-460C-4D06-81C9-CF7ABB53191D}">
      <dgm:prSet/>
      <dgm:spPr/>
      <dgm:t>
        <a:bodyPr/>
        <a:lstStyle/>
        <a:p>
          <a:pPr>
            <a:lnSpc>
              <a:spcPct val="100000"/>
            </a:lnSpc>
          </a:pPr>
          <a:r>
            <a:rPr lang="en-US" dirty="0"/>
            <a:t>The Proposal was shared with Presidents, VPs and District Team on October 9 in two separate meetings. </a:t>
          </a:r>
        </a:p>
      </dgm:t>
    </dgm:pt>
    <dgm:pt modelId="{B647A03A-C0D7-44AD-9E86-3CD92C41F2CD}" type="parTrans" cxnId="{5E5C0548-1D19-4206-9BA2-C1C672F9C0CB}">
      <dgm:prSet/>
      <dgm:spPr/>
      <dgm:t>
        <a:bodyPr/>
        <a:lstStyle/>
        <a:p>
          <a:endParaRPr lang="en-US"/>
        </a:p>
      </dgm:t>
    </dgm:pt>
    <dgm:pt modelId="{52000260-E317-45DE-B99F-235C1FB257B1}" type="sibTrans" cxnId="{5E5C0548-1D19-4206-9BA2-C1C672F9C0CB}">
      <dgm:prSet/>
      <dgm:spPr/>
      <dgm:t>
        <a:bodyPr/>
        <a:lstStyle/>
        <a:p>
          <a:endParaRPr lang="en-US"/>
        </a:p>
      </dgm:t>
    </dgm:pt>
    <dgm:pt modelId="{6FC889FB-3258-409C-ABED-59A281B6ECF4}">
      <dgm:prSet/>
      <dgm:spPr/>
      <dgm:t>
        <a:bodyPr/>
        <a:lstStyle/>
        <a:p>
          <a:pPr>
            <a:lnSpc>
              <a:spcPct val="100000"/>
            </a:lnSpc>
          </a:pPr>
          <a:r>
            <a:rPr lang="en-US"/>
            <a:t>Present the Proposal and Data to the Education Committee </a:t>
          </a:r>
        </a:p>
      </dgm:t>
    </dgm:pt>
    <dgm:pt modelId="{5C668ECF-5F5A-49FC-949A-E10CAE1469D9}" type="parTrans" cxnId="{D29899B4-535A-40D8-9A2C-BA3620A16FE7}">
      <dgm:prSet/>
      <dgm:spPr/>
      <dgm:t>
        <a:bodyPr/>
        <a:lstStyle/>
        <a:p>
          <a:endParaRPr lang="en-US"/>
        </a:p>
      </dgm:t>
    </dgm:pt>
    <dgm:pt modelId="{BB815353-0F31-4B76-81F8-CB98F4370E44}" type="sibTrans" cxnId="{D29899B4-535A-40D8-9A2C-BA3620A16FE7}">
      <dgm:prSet/>
      <dgm:spPr/>
      <dgm:t>
        <a:bodyPr/>
        <a:lstStyle/>
        <a:p>
          <a:endParaRPr lang="en-US"/>
        </a:p>
      </dgm:t>
    </dgm:pt>
    <dgm:pt modelId="{559546BF-D45D-49E0-8183-20A343EF027A}">
      <dgm:prSet/>
      <dgm:spPr/>
      <dgm:t>
        <a:bodyPr/>
        <a:lstStyle/>
        <a:p>
          <a:pPr>
            <a:lnSpc>
              <a:spcPct val="100000"/>
            </a:lnSpc>
          </a:pPr>
          <a:r>
            <a:rPr lang="en-US"/>
            <a:t>Present the Proposal to the PGC</a:t>
          </a:r>
        </a:p>
      </dgm:t>
    </dgm:pt>
    <dgm:pt modelId="{4B16F7BB-D9E7-45CF-8907-87E70204CDD5}" type="parTrans" cxnId="{14E1DDA6-ACC0-42E2-ACC1-808D9BA9F1E3}">
      <dgm:prSet/>
      <dgm:spPr/>
      <dgm:t>
        <a:bodyPr/>
        <a:lstStyle/>
        <a:p>
          <a:endParaRPr lang="en-US"/>
        </a:p>
      </dgm:t>
    </dgm:pt>
    <dgm:pt modelId="{6F0DFD04-E034-4F2A-912D-12E5AF047E9D}" type="sibTrans" cxnId="{14E1DDA6-ACC0-42E2-ACC1-808D9BA9F1E3}">
      <dgm:prSet/>
      <dgm:spPr/>
      <dgm:t>
        <a:bodyPr/>
        <a:lstStyle/>
        <a:p>
          <a:endParaRPr lang="en-US"/>
        </a:p>
      </dgm:t>
    </dgm:pt>
    <dgm:pt modelId="{22634489-D28B-4EE6-9891-9BE7C7A38E4D}">
      <dgm:prSet/>
      <dgm:spPr/>
      <dgm:t>
        <a:bodyPr/>
        <a:lstStyle/>
        <a:p>
          <a:pPr>
            <a:lnSpc>
              <a:spcPct val="100000"/>
            </a:lnSpc>
          </a:pPr>
          <a:r>
            <a:rPr lang="en-US"/>
            <a:t>Forward a Recommendation to the Chancellor for consideration and final decision</a:t>
          </a:r>
        </a:p>
      </dgm:t>
    </dgm:pt>
    <dgm:pt modelId="{D1E1A4BE-BEC2-4188-BBB5-12FF6A038462}" type="parTrans" cxnId="{57BFFB4D-7D45-44D4-BBF7-66F39AD741F4}">
      <dgm:prSet/>
      <dgm:spPr/>
      <dgm:t>
        <a:bodyPr/>
        <a:lstStyle/>
        <a:p>
          <a:endParaRPr lang="en-US"/>
        </a:p>
      </dgm:t>
    </dgm:pt>
    <dgm:pt modelId="{84605D88-EF87-49AC-ACF2-89F811125AFE}" type="sibTrans" cxnId="{57BFFB4D-7D45-44D4-BBF7-66F39AD741F4}">
      <dgm:prSet/>
      <dgm:spPr/>
      <dgm:t>
        <a:bodyPr/>
        <a:lstStyle/>
        <a:p>
          <a:endParaRPr lang="en-US"/>
        </a:p>
      </dgm:t>
    </dgm:pt>
    <dgm:pt modelId="{3E3D1BEB-E826-4C0C-86F7-50242293E41A}" type="pres">
      <dgm:prSet presAssocID="{A442D472-41E5-4554-B1B8-CA99CFBBE40B}" presName="root" presStyleCnt="0">
        <dgm:presLayoutVars>
          <dgm:dir/>
          <dgm:resizeHandles val="exact"/>
        </dgm:presLayoutVars>
      </dgm:prSet>
      <dgm:spPr/>
    </dgm:pt>
    <dgm:pt modelId="{CBB9190D-6F43-40C1-9427-BBFAB91647C1}" type="pres">
      <dgm:prSet presAssocID="{E2E4B48D-460C-4D06-81C9-CF7ABB53191D}" presName="compNode" presStyleCnt="0"/>
      <dgm:spPr/>
    </dgm:pt>
    <dgm:pt modelId="{5BFA53C5-BA35-4A58-BCD1-E0C224C1B4F4}" type="pres">
      <dgm:prSet presAssocID="{E2E4B48D-460C-4D06-81C9-CF7ABB53191D}" presName="bgRect" presStyleLbl="bgShp" presStyleIdx="0" presStyleCnt="4"/>
      <dgm:spPr/>
    </dgm:pt>
    <dgm:pt modelId="{A09988C5-675D-45B9-8949-DBAF02DA4C5B}" type="pres">
      <dgm:prSet presAssocID="{E2E4B48D-460C-4D06-81C9-CF7ABB53191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24394F4E-869B-4EDD-99CA-FA2CC401E912}" type="pres">
      <dgm:prSet presAssocID="{E2E4B48D-460C-4D06-81C9-CF7ABB53191D}" presName="spaceRect" presStyleCnt="0"/>
      <dgm:spPr/>
    </dgm:pt>
    <dgm:pt modelId="{46D673A9-1EF8-4348-BEF9-F3F20273363B}" type="pres">
      <dgm:prSet presAssocID="{E2E4B48D-460C-4D06-81C9-CF7ABB53191D}" presName="parTx" presStyleLbl="revTx" presStyleIdx="0" presStyleCnt="4">
        <dgm:presLayoutVars>
          <dgm:chMax val="0"/>
          <dgm:chPref val="0"/>
        </dgm:presLayoutVars>
      </dgm:prSet>
      <dgm:spPr/>
    </dgm:pt>
    <dgm:pt modelId="{5D5D4FEA-E2D6-430B-B272-1991089BAAA5}" type="pres">
      <dgm:prSet presAssocID="{52000260-E317-45DE-B99F-235C1FB257B1}" presName="sibTrans" presStyleCnt="0"/>
      <dgm:spPr/>
    </dgm:pt>
    <dgm:pt modelId="{65DE3E9F-44F9-46CC-B001-35F49CCE6C8A}" type="pres">
      <dgm:prSet presAssocID="{6FC889FB-3258-409C-ABED-59A281B6ECF4}" presName="compNode" presStyleCnt="0"/>
      <dgm:spPr/>
    </dgm:pt>
    <dgm:pt modelId="{71276AD4-4B25-4176-8434-5ACC784B119A}" type="pres">
      <dgm:prSet presAssocID="{6FC889FB-3258-409C-ABED-59A281B6ECF4}" presName="bgRect" presStyleLbl="bgShp" presStyleIdx="1" presStyleCnt="4"/>
      <dgm:spPr/>
    </dgm:pt>
    <dgm:pt modelId="{9DBEBF33-979F-4278-99EF-ACA245804D16}" type="pres">
      <dgm:prSet presAssocID="{6FC889FB-3258-409C-ABED-59A281B6ECF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42C84FFB-8AAB-4A97-8D3E-7030C61F8931}" type="pres">
      <dgm:prSet presAssocID="{6FC889FB-3258-409C-ABED-59A281B6ECF4}" presName="spaceRect" presStyleCnt="0"/>
      <dgm:spPr/>
    </dgm:pt>
    <dgm:pt modelId="{5DA6905F-9F9D-40B8-B670-C7CBAB1621F3}" type="pres">
      <dgm:prSet presAssocID="{6FC889FB-3258-409C-ABED-59A281B6ECF4}" presName="parTx" presStyleLbl="revTx" presStyleIdx="1" presStyleCnt="4">
        <dgm:presLayoutVars>
          <dgm:chMax val="0"/>
          <dgm:chPref val="0"/>
        </dgm:presLayoutVars>
      </dgm:prSet>
      <dgm:spPr/>
    </dgm:pt>
    <dgm:pt modelId="{C0814899-6A38-42F4-A556-75FDB132C4B7}" type="pres">
      <dgm:prSet presAssocID="{BB815353-0F31-4B76-81F8-CB98F4370E44}" presName="sibTrans" presStyleCnt="0"/>
      <dgm:spPr/>
    </dgm:pt>
    <dgm:pt modelId="{6531AE2D-536F-4BD4-8C98-A511873F50E2}" type="pres">
      <dgm:prSet presAssocID="{559546BF-D45D-49E0-8183-20A343EF027A}" presName="compNode" presStyleCnt="0"/>
      <dgm:spPr/>
    </dgm:pt>
    <dgm:pt modelId="{7C738121-9007-434E-B4AA-D166032DE197}" type="pres">
      <dgm:prSet presAssocID="{559546BF-D45D-49E0-8183-20A343EF027A}" presName="bgRect" presStyleLbl="bgShp" presStyleIdx="2" presStyleCnt="4"/>
      <dgm:spPr/>
    </dgm:pt>
    <dgm:pt modelId="{8B213046-CEA0-43EF-B523-5821A385B060}" type="pres">
      <dgm:prSet presAssocID="{559546BF-D45D-49E0-8183-20A343EF027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eacher"/>
        </a:ext>
      </dgm:extLst>
    </dgm:pt>
    <dgm:pt modelId="{B2DB1C7C-88A7-4656-B980-38C606FE8C3D}" type="pres">
      <dgm:prSet presAssocID="{559546BF-D45D-49E0-8183-20A343EF027A}" presName="spaceRect" presStyleCnt="0"/>
      <dgm:spPr/>
    </dgm:pt>
    <dgm:pt modelId="{A6A2626E-F18E-4CB4-9A6F-0FC4EF760656}" type="pres">
      <dgm:prSet presAssocID="{559546BF-D45D-49E0-8183-20A343EF027A}" presName="parTx" presStyleLbl="revTx" presStyleIdx="2" presStyleCnt="4">
        <dgm:presLayoutVars>
          <dgm:chMax val="0"/>
          <dgm:chPref val="0"/>
        </dgm:presLayoutVars>
      </dgm:prSet>
      <dgm:spPr/>
    </dgm:pt>
    <dgm:pt modelId="{7D430B01-0893-4B6A-BA26-1421BD4D99BE}" type="pres">
      <dgm:prSet presAssocID="{6F0DFD04-E034-4F2A-912D-12E5AF047E9D}" presName="sibTrans" presStyleCnt="0"/>
      <dgm:spPr/>
    </dgm:pt>
    <dgm:pt modelId="{43B30C51-69CD-4866-84F7-1776C50A8988}" type="pres">
      <dgm:prSet presAssocID="{22634489-D28B-4EE6-9891-9BE7C7A38E4D}" presName="compNode" presStyleCnt="0"/>
      <dgm:spPr/>
    </dgm:pt>
    <dgm:pt modelId="{73E10696-D3D6-4769-A327-274526F0DD22}" type="pres">
      <dgm:prSet presAssocID="{22634489-D28B-4EE6-9891-9BE7C7A38E4D}" presName="bgRect" presStyleLbl="bgShp" presStyleIdx="3" presStyleCnt="4"/>
      <dgm:spPr/>
    </dgm:pt>
    <dgm:pt modelId="{B158DAF6-7DFA-4534-851F-D15A7FD7D4B6}" type="pres">
      <dgm:prSet presAssocID="{22634489-D28B-4EE6-9891-9BE7C7A38E4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FDA57C1E-1A02-49C0-A3BA-D3DF801D4FFE}" type="pres">
      <dgm:prSet presAssocID="{22634489-D28B-4EE6-9891-9BE7C7A38E4D}" presName="spaceRect" presStyleCnt="0"/>
      <dgm:spPr/>
    </dgm:pt>
    <dgm:pt modelId="{986CD599-8AD9-4D73-A2D3-F11E0AECB762}" type="pres">
      <dgm:prSet presAssocID="{22634489-D28B-4EE6-9891-9BE7C7A38E4D}" presName="parTx" presStyleLbl="revTx" presStyleIdx="3" presStyleCnt="4">
        <dgm:presLayoutVars>
          <dgm:chMax val="0"/>
          <dgm:chPref val="0"/>
        </dgm:presLayoutVars>
      </dgm:prSet>
      <dgm:spPr/>
    </dgm:pt>
  </dgm:ptLst>
  <dgm:cxnLst>
    <dgm:cxn modelId="{ABC68D20-07A7-4060-B408-1AACA8326359}" type="presOf" srcId="{A442D472-41E5-4554-B1B8-CA99CFBBE40B}" destId="{3E3D1BEB-E826-4C0C-86F7-50242293E41A}" srcOrd="0" destOrd="0" presId="urn:microsoft.com/office/officeart/2018/2/layout/IconVerticalSolidList"/>
    <dgm:cxn modelId="{B4E87624-2626-47C8-B282-BE684C0510A0}" type="presOf" srcId="{E2E4B48D-460C-4D06-81C9-CF7ABB53191D}" destId="{46D673A9-1EF8-4348-BEF9-F3F20273363B}" srcOrd="0" destOrd="0" presId="urn:microsoft.com/office/officeart/2018/2/layout/IconVerticalSolidList"/>
    <dgm:cxn modelId="{0AC5AB61-7136-41FC-916D-7D410B438E47}" type="presOf" srcId="{559546BF-D45D-49E0-8183-20A343EF027A}" destId="{A6A2626E-F18E-4CB4-9A6F-0FC4EF760656}" srcOrd="0" destOrd="0" presId="urn:microsoft.com/office/officeart/2018/2/layout/IconVerticalSolidList"/>
    <dgm:cxn modelId="{84193347-9E01-42D4-8652-464AA4BEE9D6}" type="presOf" srcId="{22634489-D28B-4EE6-9891-9BE7C7A38E4D}" destId="{986CD599-8AD9-4D73-A2D3-F11E0AECB762}" srcOrd="0" destOrd="0" presId="urn:microsoft.com/office/officeart/2018/2/layout/IconVerticalSolidList"/>
    <dgm:cxn modelId="{0C12C267-ADEB-4C50-B4D3-A583D5ECAA43}" type="presOf" srcId="{6FC889FB-3258-409C-ABED-59A281B6ECF4}" destId="{5DA6905F-9F9D-40B8-B670-C7CBAB1621F3}" srcOrd="0" destOrd="0" presId="urn:microsoft.com/office/officeart/2018/2/layout/IconVerticalSolidList"/>
    <dgm:cxn modelId="{5E5C0548-1D19-4206-9BA2-C1C672F9C0CB}" srcId="{A442D472-41E5-4554-B1B8-CA99CFBBE40B}" destId="{E2E4B48D-460C-4D06-81C9-CF7ABB53191D}" srcOrd="0" destOrd="0" parTransId="{B647A03A-C0D7-44AD-9E86-3CD92C41F2CD}" sibTransId="{52000260-E317-45DE-B99F-235C1FB257B1}"/>
    <dgm:cxn modelId="{57BFFB4D-7D45-44D4-BBF7-66F39AD741F4}" srcId="{A442D472-41E5-4554-B1B8-CA99CFBBE40B}" destId="{22634489-D28B-4EE6-9891-9BE7C7A38E4D}" srcOrd="3" destOrd="0" parTransId="{D1E1A4BE-BEC2-4188-BBB5-12FF6A038462}" sibTransId="{84605D88-EF87-49AC-ACF2-89F811125AFE}"/>
    <dgm:cxn modelId="{14E1DDA6-ACC0-42E2-ACC1-808D9BA9F1E3}" srcId="{A442D472-41E5-4554-B1B8-CA99CFBBE40B}" destId="{559546BF-D45D-49E0-8183-20A343EF027A}" srcOrd="2" destOrd="0" parTransId="{4B16F7BB-D9E7-45CF-8907-87E70204CDD5}" sibTransId="{6F0DFD04-E034-4F2A-912D-12E5AF047E9D}"/>
    <dgm:cxn modelId="{D29899B4-535A-40D8-9A2C-BA3620A16FE7}" srcId="{A442D472-41E5-4554-B1B8-CA99CFBBE40B}" destId="{6FC889FB-3258-409C-ABED-59A281B6ECF4}" srcOrd="1" destOrd="0" parTransId="{5C668ECF-5F5A-49FC-949A-E10CAE1469D9}" sibTransId="{BB815353-0F31-4B76-81F8-CB98F4370E44}"/>
    <dgm:cxn modelId="{6683283F-1CF2-46FA-8353-F7320E8703CF}" type="presParOf" srcId="{3E3D1BEB-E826-4C0C-86F7-50242293E41A}" destId="{CBB9190D-6F43-40C1-9427-BBFAB91647C1}" srcOrd="0" destOrd="0" presId="urn:microsoft.com/office/officeart/2018/2/layout/IconVerticalSolidList"/>
    <dgm:cxn modelId="{82A6D6BD-D8ED-4EA0-8D84-79225500F868}" type="presParOf" srcId="{CBB9190D-6F43-40C1-9427-BBFAB91647C1}" destId="{5BFA53C5-BA35-4A58-BCD1-E0C224C1B4F4}" srcOrd="0" destOrd="0" presId="urn:microsoft.com/office/officeart/2018/2/layout/IconVerticalSolidList"/>
    <dgm:cxn modelId="{EEBE4F22-8A98-44D3-8778-05CEEEDE2DE6}" type="presParOf" srcId="{CBB9190D-6F43-40C1-9427-BBFAB91647C1}" destId="{A09988C5-675D-45B9-8949-DBAF02DA4C5B}" srcOrd="1" destOrd="0" presId="urn:microsoft.com/office/officeart/2018/2/layout/IconVerticalSolidList"/>
    <dgm:cxn modelId="{E62EE49D-CED2-4BD7-85A5-84F5F8C38E24}" type="presParOf" srcId="{CBB9190D-6F43-40C1-9427-BBFAB91647C1}" destId="{24394F4E-869B-4EDD-99CA-FA2CC401E912}" srcOrd="2" destOrd="0" presId="urn:microsoft.com/office/officeart/2018/2/layout/IconVerticalSolidList"/>
    <dgm:cxn modelId="{B5B20F8D-7AAB-4E44-9BE1-AD2D7F6D0DD3}" type="presParOf" srcId="{CBB9190D-6F43-40C1-9427-BBFAB91647C1}" destId="{46D673A9-1EF8-4348-BEF9-F3F20273363B}" srcOrd="3" destOrd="0" presId="urn:microsoft.com/office/officeart/2018/2/layout/IconVerticalSolidList"/>
    <dgm:cxn modelId="{C00EE457-2D36-40BF-8D21-1A4A4FC7A50F}" type="presParOf" srcId="{3E3D1BEB-E826-4C0C-86F7-50242293E41A}" destId="{5D5D4FEA-E2D6-430B-B272-1991089BAAA5}" srcOrd="1" destOrd="0" presId="urn:microsoft.com/office/officeart/2018/2/layout/IconVerticalSolidList"/>
    <dgm:cxn modelId="{6E8076B2-A303-41E9-95E9-CFDB8193315D}" type="presParOf" srcId="{3E3D1BEB-E826-4C0C-86F7-50242293E41A}" destId="{65DE3E9F-44F9-46CC-B001-35F49CCE6C8A}" srcOrd="2" destOrd="0" presId="urn:microsoft.com/office/officeart/2018/2/layout/IconVerticalSolidList"/>
    <dgm:cxn modelId="{DB1A71D7-853A-418E-9118-43DE047C96AA}" type="presParOf" srcId="{65DE3E9F-44F9-46CC-B001-35F49CCE6C8A}" destId="{71276AD4-4B25-4176-8434-5ACC784B119A}" srcOrd="0" destOrd="0" presId="urn:microsoft.com/office/officeart/2018/2/layout/IconVerticalSolidList"/>
    <dgm:cxn modelId="{8A3E8984-8CD2-495A-B1A3-EBF5FE458131}" type="presParOf" srcId="{65DE3E9F-44F9-46CC-B001-35F49CCE6C8A}" destId="{9DBEBF33-979F-4278-99EF-ACA245804D16}" srcOrd="1" destOrd="0" presId="urn:microsoft.com/office/officeart/2018/2/layout/IconVerticalSolidList"/>
    <dgm:cxn modelId="{EC707C33-3AEE-4052-BE1C-118CA0BCF4F9}" type="presParOf" srcId="{65DE3E9F-44F9-46CC-B001-35F49CCE6C8A}" destId="{42C84FFB-8AAB-4A97-8D3E-7030C61F8931}" srcOrd="2" destOrd="0" presId="urn:microsoft.com/office/officeart/2018/2/layout/IconVerticalSolidList"/>
    <dgm:cxn modelId="{C651F473-21D4-43E8-AFCF-7AB25EA0A1FB}" type="presParOf" srcId="{65DE3E9F-44F9-46CC-B001-35F49CCE6C8A}" destId="{5DA6905F-9F9D-40B8-B670-C7CBAB1621F3}" srcOrd="3" destOrd="0" presId="urn:microsoft.com/office/officeart/2018/2/layout/IconVerticalSolidList"/>
    <dgm:cxn modelId="{E4A578A8-1AAB-4783-A9E5-7F7B0A3F9E0B}" type="presParOf" srcId="{3E3D1BEB-E826-4C0C-86F7-50242293E41A}" destId="{C0814899-6A38-42F4-A556-75FDB132C4B7}" srcOrd="3" destOrd="0" presId="urn:microsoft.com/office/officeart/2018/2/layout/IconVerticalSolidList"/>
    <dgm:cxn modelId="{8ECA798A-ABF9-4018-8FBD-A6629DA6DE7D}" type="presParOf" srcId="{3E3D1BEB-E826-4C0C-86F7-50242293E41A}" destId="{6531AE2D-536F-4BD4-8C98-A511873F50E2}" srcOrd="4" destOrd="0" presId="urn:microsoft.com/office/officeart/2018/2/layout/IconVerticalSolidList"/>
    <dgm:cxn modelId="{B2872DF7-6ECC-4BE3-B075-0BD1023EEDA2}" type="presParOf" srcId="{6531AE2D-536F-4BD4-8C98-A511873F50E2}" destId="{7C738121-9007-434E-B4AA-D166032DE197}" srcOrd="0" destOrd="0" presId="urn:microsoft.com/office/officeart/2018/2/layout/IconVerticalSolidList"/>
    <dgm:cxn modelId="{374A2AC2-E49B-4C38-A9A3-A3F5F7F3E148}" type="presParOf" srcId="{6531AE2D-536F-4BD4-8C98-A511873F50E2}" destId="{8B213046-CEA0-43EF-B523-5821A385B060}" srcOrd="1" destOrd="0" presId="urn:microsoft.com/office/officeart/2018/2/layout/IconVerticalSolidList"/>
    <dgm:cxn modelId="{270EFB2F-4D10-4325-A62C-9A9AB266C9C0}" type="presParOf" srcId="{6531AE2D-536F-4BD4-8C98-A511873F50E2}" destId="{B2DB1C7C-88A7-4656-B980-38C606FE8C3D}" srcOrd="2" destOrd="0" presId="urn:microsoft.com/office/officeart/2018/2/layout/IconVerticalSolidList"/>
    <dgm:cxn modelId="{1143F156-C9DF-45A5-BA24-C1160363C2DC}" type="presParOf" srcId="{6531AE2D-536F-4BD4-8C98-A511873F50E2}" destId="{A6A2626E-F18E-4CB4-9A6F-0FC4EF760656}" srcOrd="3" destOrd="0" presId="urn:microsoft.com/office/officeart/2018/2/layout/IconVerticalSolidList"/>
    <dgm:cxn modelId="{415E126C-100D-4538-9073-EA60C985F0D6}" type="presParOf" srcId="{3E3D1BEB-E826-4C0C-86F7-50242293E41A}" destId="{7D430B01-0893-4B6A-BA26-1421BD4D99BE}" srcOrd="5" destOrd="0" presId="urn:microsoft.com/office/officeart/2018/2/layout/IconVerticalSolidList"/>
    <dgm:cxn modelId="{9DC12B76-16D7-47E2-8695-E6746861907B}" type="presParOf" srcId="{3E3D1BEB-E826-4C0C-86F7-50242293E41A}" destId="{43B30C51-69CD-4866-84F7-1776C50A8988}" srcOrd="6" destOrd="0" presId="urn:microsoft.com/office/officeart/2018/2/layout/IconVerticalSolidList"/>
    <dgm:cxn modelId="{E5D7C3BF-1D5D-47A6-9A62-75829E4CE758}" type="presParOf" srcId="{43B30C51-69CD-4866-84F7-1776C50A8988}" destId="{73E10696-D3D6-4769-A327-274526F0DD22}" srcOrd="0" destOrd="0" presId="urn:microsoft.com/office/officeart/2018/2/layout/IconVerticalSolidList"/>
    <dgm:cxn modelId="{0975615F-2EA6-4E29-9DEC-9857E675E1AE}" type="presParOf" srcId="{43B30C51-69CD-4866-84F7-1776C50A8988}" destId="{B158DAF6-7DFA-4534-851F-D15A7FD7D4B6}" srcOrd="1" destOrd="0" presId="urn:microsoft.com/office/officeart/2018/2/layout/IconVerticalSolidList"/>
    <dgm:cxn modelId="{71762DA0-5FFB-4620-8D5D-39A7F89505E5}" type="presParOf" srcId="{43B30C51-69CD-4866-84F7-1776C50A8988}" destId="{FDA57C1E-1A02-49C0-A3BA-D3DF801D4FFE}" srcOrd="2" destOrd="0" presId="urn:microsoft.com/office/officeart/2018/2/layout/IconVerticalSolidList"/>
    <dgm:cxn modelId="{B6548F55-D27D-4FF7-9DBC-EE7C7A98BCED}" type="presParOf" srcId="{43B30C51-69CD-4866-84F7-1776C50A8988}" destId="{986CD599-8AD9-4D73-A2D3-F11E0AECB76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61EA3-3672-4AA9-8C1C-C38E6758D1B1}">
      <dsp:nvSpPr>
        <dsp:cNvPr id="0" name=""/>
        <dsp:cNvSpPr/>
      </dsp:nvSpPr>
      <dsp:spPr>
        <a:xfrm>
          <a:off x="0" y="1372"/>
          <a:ext cx="833282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7B40A1BE-C4C7-4DCA-A36D-6A5CFD4C2373}">
      <dsp:nvSpPr>
        <dsp:cNvPr id="0" name=""/>
        <dsp:cNvSpPr/>
      </dsp:nvSpPr>
      <dsp:spPr>
        <a:xfrm>
          <a:off x="0" y="1372"/>
          <a:ext cx="8332826" cy="725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Overview AY 22-23 and AY 23-24 Data (incl. projected Spring 24) </a:t>
          </a:r>
        </a:p>
      </dsp:txBody>
      <dsp:txXfrm>
        <a:off x="0" y="1372"/>
        <a:ext cx="8332826" cy="725771"/>
      </dsp:txXfrm>
    </dsp:sp>
    <dsp:sp modelId="{2828AEB0-FD2A-4C0A-81E9-EE64CE8681E4}">
      <dsp:nvSpPr>
        <dsp:cNvPr id="0" name=""/>
        <dsp:cNvSpPr/>
      </dsp:nvSpPr>
      <dsp:spPr>
        <a:xfrm>
          <a:off x="0" y="727144"/>
          <a:ext cx="8332826"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58C6ACD-9EB5-49B8-B556-B9BBCE1C30EC}">
      <dsp:nvSpPr>
        <dsp:cNvPr id="0" name=""/>
        <dsp:cNvSpPr/>
      </dsp:nvSpPr>
      <dsp:spPr>
        <a:xfrm>
          <a:off x="0" y="727144"/>
          <a:ext cx="8332826" cy="8689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Academic Year 2024 – 2025 FTEF Proposal</a:t>
          </a:r>
          <a:endParaRPr lang="en-US" sz="2100" kern="1200" dirty="0"/>
        </a:p>
      </dsp:txBody>
      <dsp:txXfrm>
        <a:off x="0" y="727144"/>
        <a:ext cx="8332826" cy="8689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E365A-4B25-4036-858B-9B5C1D236DB4}">
      <dsp:nvSpPr>
        <dsp:cNvPr id="0" name=""/>
        <dsp:cNvSpPr/>
      </dsp:nvSpPr>
      <dsp:spPr>
        <a:xfrm>
          <a:off x="0" y="595"/>
          <a:ext cx="10753289" cy="139299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4015AC-9C2D-4CFD-9536-E3F7096136FE}">
      <dsp:nvSpPr>
        <dsp:cNvPr id="0" name=""/>
        <dsp:cNvSpPr/>
      </dsp:nvSpPr>
      <dsp:spPr>
        <a:xfrm>
          <a:off x="421380" y="314018"/>
          <a:ext cx="766145" cy="76614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F4A88F-699A-4076-B867-345F22D2A8A1}">
      <dsp:nvSpPr>
        <dsp:cNvPr id="0" name=""/>
        <dsp:cNvSpPr/>
      </dsp:nvSpPr>
      <dsp:spPr>
        <a:xfrm>
          <a:off x="1608905" y="595"/>
          <a:ext cx="9144383" cy="1392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425" tIns="147425" rIns="147425" bIns="147425" numCol="1" spcCol="1270" anchor="ctr" anchorCtr="0">
          <a:noAutofit/>
        </a:bodyPr>
        <a:lstStyle/>
        <a:p>
          <a:pPr marL="0" lvl="0" indent="0" algn="l" defTabSz="1111250">
            <a:lnSpc>
              <a:spcPct val="100000"/>
            </a:lnSpc>
            <a:spcBef>
              <a:spcPct val="0"/>
            </a:spcBef>
            <a:spcAft>
              <a:spcPct val="35000"/>
            </a:spcAft>
            <a:buNone/>
          </a:pPr>
          <a:r>
            <a:rPr lang="en-US" sz="2500" kern="1200" dirty="0"/>
            <a:t>There is an anticipated increase in FTES from AY 22-23</a:t>
          </a:r>
        </a:p>
      </dsp:txBody>
      <dsp:txXfrm>
        <a:off x="1608905" y="595"/>
        <a:ext cx="9144383" cy="1392992"/>
      </dsp:txXfrm>
    </dsp:sp>
    <dsp:sp modelId="{20ECBE9F-425E-48C5-80E8-F79D68708D14}">
      <dsp:nvSpPr>
        <dsp:cNvPr id="0" name=""/>
        <dsp:cNvSpPr/>
      </dsp:nvSpPr>
      <dsp:spPr>
        <a:xfrm>
          <a:off x="0" y="1741835"/>
          <a:ext cx="10753289" cy="139299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51F850-B3FB-4933-A77B-D1ECEF6B14AF}">
      <dsp:nvSpPr>
        <dsp:cNvPr id="0" name=""/>
        <dsp:cNvSpPr/>
      </dsp:nvSpPr>
      <dsp:spPr>
        <a:xfrm>
          <a:off x="421380" y="2055258"/>
          <a:ext cx="766145" cy="76614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C5C764-B5B5-49B3-9F2C-DEF0B2F22AF0}">
      <dsp:nvSpPr>
        <dsp:cNvPr id="0" name=""/>
        <dsp:cNvSpPr/>
      </dsp:nvSpPr>
      <dsp:spPr>
        <a:xfrm>
          <a:off x="1608905" y="1741835"/>
          <a:ext cx="9144383" cy="1392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425" tIns="147425" rIns="147425" bIns="147425" numCol="1" spcCol="1270" anchor="ctr" anchorCtr="0">
          <a:noAutofit/>
        </a:bodyPr>
        <a:lstStyle/>
        <a:p>
          <a:pPr marL="0" lvl="0" indent="0" algn="l" defTabSz="1111250">
            <a:lnSpc>
              <a:spcPct val="100000"/>
            </a:lnSpc>
            <a:spcBef>
              <a:spcPct val="0"/>
            </a:spcBef>
            <a:spcAft>
              <a:spcPct val="35000"/>
            </a:spcAft>
            <a:buNone/>
          </a:pPr>
          <a:r>
            <a:rPr lang="en-US" sz="2500" kern="1200" dirty="0"/>
            <a:t>This current and anticipated increase is still short of the residential FTES target</a:t>
          </a:r>
        </a:p>
      </dsp:txBody>
      <dsp:txXfrm>
        <a:off x="1608905" y="1741835"/>
        <a:ext cx="9144383" cy="1392992"/>
      </dsp:txXfrm>
    </dsp:sp>
    <dsp:sp modelId="{A8482150-B142-44A4-80E1-B8E0CCCAADC6}">
      <dsp:nvSpPr>
        <dsp:cNvPr id="0" name=""/>
        <dsp:cNvSpPr/>
      </dsp:nvSpPr>
      <dsp:spPr>
        <a:xfrm>
          <a:off x="0" y="3483075"/>
          <a:ext cx="10753289" cy="139299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21473C-95CF-4F92-8F04-C4623CE671B4}">
      <dsp:nvSpPr>
        <dsp:cNvPr id="0" name=""/>
        <dsp:cNvSpPr/>
      </dsp:nvSpPr>
      <dsp:spPr>
        <a:xfrm>
          <a:off x="421380" y="3796498"/>
          <a:ext cx="766145" cy="76614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E1E970-BA8B-43D4-BB4F-9C448466DA1C}">
      <dsp:nvSpPr>
        <dsp:cNvPr id="0" name=""/>
        <dsp:cNvSpPr/>
      </dsp:nvSpPr>
      <dsp:spPr>
        <a:xfrm>
          <a:off x="1608905" y="3483075"/>
          <a:ext cx="9144383" cy="1392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425" tIns="147425" rIns="147425" bIns="147425" numCol="1" spcCol="1270" anchor="ctr" anchorCtr="0">
          <a:noAutofit/>
        </a:bodyPr>
        <a:lstStyle/>
        <a:p>
          <a:pPr marL="0" lvl="0" indent="0" algn="l" defTabSz="1111250">
            <a:lnSpc>
              <a:spcPct val="100000"/>
            </a:lnSpc>
            <a:spcBef>
              <a:spcPct val="0"/>
            </a:spcBef>
            <a:spcAft>
              <a:spcPct val="35000"/>
            </a:spcAft>
            <a:buNone/>
          </a:pPr>
          <a:r>
            <a:rPr lang="en-US" sz="2500" kern="1200" dirty="0"/>
            <a:t>FTEF Actuals have consistently exceeded the FTEF Allocation</a:t>
          </a:r>
        </a:p>
      </dsp:txBody>
      <dsp:txXfrm>
        <a:off x="1608905" y="3483075"/>
        <a:ext cx="9144383" cy="1392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F56DBB-5D4D-4EA8-90D0-0BB3ED507488}">
      <dsp:nvSpPr>
        <dsp:cNvPr id="0" name=""/>
        <dsp:cNvSpPr/>
      </dsp:nvSpPr>
      <dsp:spPr>
        <a:xfrm>
          <a:off x="2185565" y="1152"/>
          <a:ext cx="8742263" cy="118176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9624" tIns="300168" rIns="169624" bIns="300168" numCol="1" spcCol="1270" anchor="ctr" anchorCtr="0">
          <a:noAutofit/>
        </a:bodyPr>
        <a:lstStyle/>
        <a:p>
          <a:pPr marL="0" lvl="0" indent="0" algn="l" defTabSz="977900">
            <a:lnSpc>
              <a:spcPct val="90000"/>
            </a:lnSpc>
            <a:spcBef>
              <a:spcPct val="0"/>
            </a:spcBef>
            <a:spcAft>
              <a:spcPct val="35000"/>
            </a:spcAft>
            <a:buNone/>
          </a:pPr>
          <a:r>
            <a:rPr lang="en-US" sz="2200" kern="1200" dirty="0"/>
            <a:t>Project Spring 24 data based on Fall 2023 for both FTEF and FTES</a:t>
          </a:r>
        </a:p>
      </dsp:txBody>
      <dsp:txXfrm>
        <a:off x="2185565" y="1152"/>
        <a:ext cx="8742263" cy="1181762"/>
      </dsp:txXfrm>
    </dsp:sp>
    <dsp:sp modelId="{7EB10213-DE49-4060-B757-A07CA1DB139E}">
      <dsp:nvSpPr>
        <dsp:cNvPr id="0" name=""/>
        <dsp:cNvSpPr/>
      </dsp:nvSpPr>
      <dsp:spPr>
        <a:xfrm>
          <a:off x="0" y="1152"/>
          <a:ext cx="2185565" cy="118176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653" tIns="116732" rIns="115653" bIns="116732" numCol="1" spcCol="1270" anchor="ctr" anchorCtr="0">
          <a:noAutofit/>
        </a:bodyPr>
        <a:lstStyle/>
        <a:p>
          <a:pPr marL="0" lvl="0" indent="0" algn="ctr" defTabSz="1244600">
            <a:lnSpc>
              <a:spcPct val="90000"/>
            </a:lnSpc>
            <a:spcBef>
              <a:spcPct val="0"/>
            </a:spcBef>
            <a:spcAft>
              <a:spcPct val="35000"/>
            </a:spcAft>
            <a:buNone/>
          </a:pPr>
          <a:r>
            <a:rPr lang="en-US" sz="2800" kern="1200" dirty="0"/>
            <a:t>Project</a:t>
          </a:r>
        </a:p>
      </dsp:txBody>
      <dsp:txXfrm>
        <a:off x="0" y="1152"/>
        <a:ext cx="2185565" cy="1181762"/>
      </dsp:txXfrm>
    </dsp:sp>
    <dsp:sp modelId="{17D8FBC9-562A-4413-906D-8BEFC96229B6}">
      <dsp:nvSpPr>
        <dsp:cNvPr id="0" name=""/>
        <dsp:cNvSpPr/>
      </dsp:nvSpPr>
      <dsp:spPr>
        <a:xfrm>
          <a:off x="2185565" y="1253821"/>
          <a:ext cx="8742263" cy="1181762"/>
        </a:xfrm>
        <a:prstGeom prst="rect">
          <a:avLst/>
        </a:prstGeom>
        <a:solidFill>
          <a:schemeClr val="accent2">
            <a:tint val="40000"/>
            <a:alpha val="90000"/>
            <a:hueOff val="973767"/>
            <a:satOff val="-11333"/>
            <a:lumOff val="505"/>
            <a:alphaOff val="0"/>
          </a:schemeClr>
        </a:solidFill>
        <a:ln w="12700" cap="flat" cmpd="sng" algn="ctr">
          <a:solidFill>
            <a:schemeClr val="accent2">
              <a:tint val="40000"/>
              <a:alpha val="90000"/>
              <a:hueOff val="973767"/>
              <a:satOff val="-11333"/>
              <a:lumOff val="50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9624" tIns="300168" rIns="169624" bIns="300168" numCol="1" spcCol="1270" anchor="ctr" anchorCtr="0">
          <a:noAutofit/>
        </a:bodyPr>
        <a:lstStyle/>
        <a:p>
          <a:pPr marL="0" lvl="0" indent="0" algn="l" defTabSz="977900">
            <a:lnSpc>
              <a:spcPct val="90000"/>
            </a:lnSpc>
            <a:spcBef>
              <a:spcPct val="0"/>
            </a:spcBef>
            <a:spcAft>
              <a:spcPct val="35000"/>
            </a:spcAft>
            <a:buNone/>
          </a:pPr>
          <a:r>
            <a:rPr lang="en-US" sz="2200" kern="1200" dirty="0"/>
            <a:t>Subtract FTES generated from dual enrollment from total FTES </a:t>
          </a:r>
        </a:p>
      </dsp:txBody>
      <dsp:txXfrm>
        <a:off x="2185565" y="1253821"/>
        <a:ext cx="8742263" cy="1181762"/>
      </dsp:txXfrm>
    </dsp:sp>
    <dsp:sp modelId="{83BC5463-65EC-4578-86E5-1BCE199049A7}">
      <dsp:nvSpPr>
        <dsp:cNvPr id="0" name=""/>
        <dsp:cNvSpPr/>
      </dsp:nvSpPr>
      <dsp:spPr>
        <a:xfrm>
          <a:off x="0" y="1253821"/>
          <a:ext cx="2185565" cy="1181762"/>
        </a:xfrm>
        <a:prstGeom prst="rect">
          <a:avLst/>
        </a:prstGeom>
        <a:solidFill>
          <a:schemeClr val="accent2">
            <a:hueOff val="713331"/>
            <a:satOff val="-19720"/>
            <a:lumOff val="6667"/>
            <a:alphaOff val="0"/>
          </a:schemeClr>
        </a:solidFill>
        <a:ln w="12700" cap="flat" cmpd="sng" algn="ctr">
          <a:solidFill>
            <a:schemeClr val="accent2">
              <a:hueOff val="713331"/>
              <a:satOff val="-19720"/>
              <a:lumOff val="666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653" tIns="116732" rIns="115653" bIns="116732" numCol="1" spcCol="1270" anchor="ctr" anchorCtr="0">
          <a:noAutofit/>
        </a:bodyPr>
        <a:lstStyle/>
        <a:p>
          <a:pPr marL="0" lvl="0" indent="0" algn="ctr" defTabSz="1244600">
            <a:lnSpc>
              <a:spcPct val="90000"/>
            </a:lnSpc>
            <a:spcBef>
              <a:spcPct val="0"/>
            </a:spcBef>
            <a:spcAft>
              <a:spcPct val="35000"/>
            </a:spcAft>
            <a:buNone/>
          </a:pPr>
          <a:r>
            <a:rPr lang="en-US" sz="2800" kern="1200" dirty="0"/>
            <a:t>Subtract</a:t>
          </a:r>
        </a:p>
      </dsp:txBody>
      <dsp:txXfrm>
        <a:off x="0" y="1253821"/>
        <a:ext cx="2185565" cy="1181762"/>
      </dsp:txXfrm>
    </dsp:sp>
    <dsp:sp modelId="{1AD4FDB2-2636-47BF-BB5E-3697C3FE0705}">
      <dsp:nvSpPr>
        <dsp:cNvPr id="0" name=""/>
        <dsp:cNvSpPr/>
      </dsp:nvSpPr>
      <dsp:spPr>
        <a:xfrm>
          <a:off x="2185565" y="2506489"/>
          <a:ext cx="8742263" cy="1181762"/>
        </a:xfrm>
        <a:prstGeom prst="rect">
          <a:avLst/>
        </a:prstGeom>
        <a:solidFill>
          <a:schemeClr val="accent2">
            <a:tint val="40000"/>
            <a:alpha val="90000"/>
            <a:hueOff val="1947533"/>
            <a:satOff val="-22667"/>
            <a:lumOff val="1010"/>
            <a:alphaOff val="0"/>
          </a:schemeClr>
        </a:solidFill>
        <a:ln w="12700" cap="flat" cmpd="sng" algn="ctr">
          <a:solidFill>
            <a:schemeClr val="accent2">
              <a:tint val="40000"/>
              <a:alpha val="90000"/>
              <a:hueOff val="1947533"/>
              <a:satOff val="-22667"/>
              <a:lumOff val="10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9624" tIns="300168" rIns="169624" bIns="300168" numCol="1" spcCol="1270" anchor="ctr" anchorCtr="0">
          <a:noAutofit/>
        </a:bodyPr>
        <a:lstStyle/>
        <a:p>
          <a:pPr marL="0" lvl="0" indent="0" algn="l" defTabSz="977900">
            <a:lnSpc>
              <a:spcPct val="90000"/>
            </a:lnSpc>
            <a:spcBef>
              <a:spcPct val="0"/>
            </a:spcBef>
            <a:spcAft>
              <a:spcPct val="35000"/>
            </a:spcAft>
            <a:buNone/>
          </a:pPr>
          <a:r>
            <a:rPr lang="en-US" sz="2200" kern="1200" dirty="0"/>
            <a:t>Analyze the trends from (Total FTES – Dual Enrollment) and Dual Enrollment FTES</a:t>
          </a:r>
        </a:p>
      </dsp:txBody>
      <dsp:txXfrm>
        <a:off x="2185565" y="2506489"/>
        <a:ext cx="8742263" cy="1181762"/>
      </dsp:txXfrm>
    </dsp:sp>
    <dsp:sp modelId="{1473AA4E-5DB4-42AE-A105-9C8C861735AE}">
      <dsp:nvSpPr>
        <dsp:cNvPr id="0" name=""/>
        <dsp:cNvSpPr/>
      </dsp:nvSpPr>
      <dsp:spPr>
        <a:xfrm>
          <a:off x="0" y="2506489"/>
          <a:ext cx="2185565" cy="1181762"/>
        </a:xfrm>
        <a:prstGeom prst="rect">
          <a:avLst/>
        </a:prstGeom>
        <a:solidFill>
          <a:schemeClr val="accent2">
            <a:hueOff val="1426662"/>
            <a:satOff val="-39441"/>
            <a:lumOff val="13333"/>
            <a:alphaOff val="0"/>
          </a:schemeClr>
        </a:solidFill>
        <a:ln w="12700" cap="flat" cmpd="sng" algn="ctr">
          <a:solidFill>
            <a:schemeClr val="accent2">
              <a:hueOff val="1426662"/>
              <a:satOff val="-39441"/>
              <a:lumOff val="1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5653" tIns="116732" rIns="115653" bIns="116732" numCol="1" spcCol="1270" anchor="ctr" anchorCtr="0">
          <a:noAutofit/>
        </a:bodyPr>
        <a:lstStyle/>
        <a:p>
          <a:pPr marL="0" lvl="0" indent="0" algn="ctr" defTabSz="1244600">
            <a:lnSpc>
              <a:spcPct val="90000"/>
            </a:lnSpc>
            <a:spcBef>
              <a:spcPct val="0"/>
            </a:spcBef>
            <a:spcAft>
              <a:spcPct val="35000"/>
            </a:spcAft>
            <a:buNone/>
          </a:pPr>
          <a:r>
            <a:rPr lang="en-US" sz="2800" kern="1200" dirty="0"/>
            <a:t>Analyze</a:t>
          </a:r>
        </a:p>
      </dsp:txBody>
      <dsp:txXfrm>
        <a:off x="0" y="2506489"/>
        <a:ext cx="2185565" cy="11817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A53C5-BA35-4A58-BCD1-E0C224C1B4F4}">
      <dsp:nvSpPr>
        <dsp:cNvPr id="0" name=""/>
        <dsp:cNvSpPr/>
      </dsp:nvSpPr>
      <dsp:spPr>
        <a:xfrm>
          <a:off x="0" y="231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9988C5-675D-45B9-8949-DBAF02DA4C5B}">
      <dsp:nvSpPr>
        <dsp:cNvPr id="0" name=""/>
        <dsp:cNvSpPr/>
      </dsp:nvSpPr>
      <dsp:spPr>
        <a:xfrm>
          <a:off x="355657" y="266858"/>
          <a:ext cx="646650" cy="6466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D673A9-1EF8-4348-BEF9-F3F20273363B}">
      <dsp:nvSpPr>
        <dsp:cNvPr id="0" name=""/>
        <dsp:cNvSpPr/>
      </dsp:nvSpPr>
      <dsp:spPr>
        <a:xfrm>
          <a:off x="1357965" y="231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100000"/>
            </a:lnSpc>
            <a:spcBef>
              <a:spcPct val="0"/>
            </a:spcBef>
            <a:spcAft>
              <a:spcPct val="35000"/>
            </a:spcAft>
            <a:buNone/>
          </a:pPr>
          <a:r>
            <a:rPr lang="en-US" sz="2100" kern="1200" dirty="0"/>
            <a:t>The Proposal was shared with Presidents, VPs and District Team on October 9 in two separate meetings. </a:t>
          </a:r>
        </a:p>
      </dsp:txBody>
      <dsp:txXfrm>
        <a:off x="1357965" y="2319"/>
        <a:ext cx="4887299" cy="1175727"/>
      </dsp:txXfrm>
    </dsp:sp>
    <dsp:sp modelId="{71276AD4-4B25-4176-8434-5ACC784B119A}">
      <dsp:nvSpPr>
        <dsp:cNvPr id="0" name=""/>
        <dsp:cNvSpPr/>
      </dsp:nvSpPr>
      <dsp:spPr>
        <a:xfrm>
          <a:off x="0" y="147197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BEBF33-979F-4278-99EF-ACA245804D16}">
      <dsp:nvSpPr>
        <dsp:cNvPr id="0" name=""/>
        <dsp:cNvSpPr/>
      </dsp:nvSpPr>
      <dsp:spPr>
        <a:xfrm>
          <a:off x="355657" y="1736518"/>
          <a:ext cx="646650" cy="6466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DA6905F-9F9D-40B8-B670-C7CBAB1621F3}">
      <dsp:nvSpPr>
        <dsp:cNvPr id="0" name=""/>
        <dsp:cNvSpPr/>
      </dsp:nvSpPr>
      <dsp:spPr>
        <a:xfrm>
          <a:off x="1357965" y="147197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100000"/>
            </a:lnSpc>
            <a:spcBef>
              <a:spcPct val="0"/>
            </a:spcBef>
            <a:spcAft>
              <a:spcPct val="35000"/>
            </a:spcAft>
            <a:buNone/>
          </a:pPr>
          <a:r>
            <a:rPr lang="en-US" sz="2100" kern="1200"/>
            <a:t>Present the Proposal and Data to the Education Committee </a:t>
          </a:r>
        </a:p>
      </dsp:txBody>
      <dsp:txXfrm>
        <a:off x="1357965" y="1471979"/>
        <a:ext cx="4887299" cy="1175727"/>
      </dsp:txXfrm>
    </dsp:sp>
    <dsp:sp modelId="{7C738121-9007-434E-B4AA-D166032DE197}">
      <dsp:nvSpPr>
        <dsp:cNvPr id="0" name=""/>
        <dsp:cNvSpPr/>
      </dsp:nvSpPr>
      <dsp:spPr>
        <a:xfrm>
          <a:off x="0" y="294163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213046-CEA0-43EF-B523-5821A385B060}">
      <dsp:nvSpPr>
        <dsp:cNvPr id="0" name=""/>
        <dsp:cNvSpPr/>
      </dsp:nvSpPr>
      <dsp:spPr>
        <a:xfrm>
          <a:off x="355657" y="3206178"/>
          <a:ext cx="646650" cy="6466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A2626E-F18E-4CB4-9A6F-0FC4EF760656}">
      <dsp:nvSpPr>
        <dsp:cNvPr id="0" name=""/>
        <dsp:cNvSpPr/>
      </dsp:nvSpPr>
      <dsp:spPr>
        <a:xfrm>
          <a:off x="1357965" y="294163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100000"/>
            </a:lnSpc>
            <a:spcBef>
              <a:spcPct val="0"/>
            </a:spcBef>
            <a:spcAft>
              <a:spcPct val="35000"/>
            </a:spcAft>
            <a:buNone/>
          </a:pPr>
          <a:r>
            <a:rPr lang="en-US" sz="2100" kern="1200"/>
            <a:t>Present the Proposal to the PGC</a:t>
          </a:r>
        </a:p>
      </dsp:txBody>
      <dsp:txXfrm>
        <a:off x="1357965" y="2941639"/>
        <a:ext cx="4887299" cy="1175727"/>
      </dsp:txXfrm>
    </dsp:sp>
    <dsp:sp modelId="{73E10696-D3D6-4769-A327-274526F0DD22}">
      <dsp:nvSpPr>
        <dsp:cNvPr id="0" name=""/>
        <dsp:cNvSpPr/>
      </dsp:nvSpPr>
      <dsp:spPr>
        <a:xfrm>
          <a:off x="0" y="4411299"/>
          <a:ext cx="6245265" cy="11757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58DAF6-7DFA-4534-851F-D15A7FD7D4B6}">
      <dsp:nvSpPr>
        <dsp:cNvPr id="0" name=""/>
        <dsp:cNvSpPr/>
      </dsp:nvSpPr>
      <dsp:spPr>
        <a:xfrm>
          <a:off x="355657" y="4675838"/>
          <a:ext cx="646650" cy="6466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6CD599-8AD9-4D73-A2D3-F11E0AECB762}">
      <dsp:nvSpPr>
        <dsp:cNvPr id="0" name=""/>
        <dsp:cNvSpPr/>
      </dsp:nvSpPr>
      <dsp:spPr>
        <a:xfrm>
          <a:off x="1357965" y="4411299"/>
          <a:ext cx="4887299" cy="11757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431" tIns="124431" rIns="124431" bIns="124431" numCol="1" spcCol="1270" anchor="ctr" anchorCtr="0">
          <a:noAutofit/>
        </a:bodyPr>
        <a:lstStyle/>
        <a:p>
          <a:pPr marL="0" lvl="0" indent="0" algn="l" defTabSz="933450">
            <a:lnSpc>
              <a:spcPct val="100000"/>
            </a:lnSpc>
            <a:spcBef>
              <a:spcPct val="0"/>
            </a:spcBef>
            <a:spcAft>
              <a:spcPct val="35000"/>
            </a:spcAft>
            <a:buNone/>
          </a:pPr>
          <a:r>
            <a:rPr lang="en-US" sz="2100" kern="1200"/>
            <a:t>Forward a Recommendation to the Chancellor for consideration and final decision</a:t>
          </a:r>
        </a:p>
      </dsp:txBody>
      <dsp:txXfrm>
        <a:off x="1357965" y="4411299"/>
        <a:ext cx="4887299" cy="117572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75836A-ECE2-CB4F-9D03-FCB00A45D8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5214885-3697-9742-81CF-1C5FDBB3AE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ACE08D-D92E-2B40-888F-79AC007FA791}" type="datetimeFigureOut">
              <a:rPr lang="en-US" smtClean="0"/>
              <a:t>10/13/2023</a:t>
            </a:fld>
            <a:endParaRPr lang="en-US" dirty="0"/>
          </a:p>
        </p:txBody>
      </p:sp>
      <p:sp>
        <p:nvSpPr>
          <p:cNvPr id="4" name="Footer Placeholder 3">
            <a:extLst>
              <a:ext uri="{FF2B5EF4-FFF2-40B4-BE49-F238E27FC236}">
                <a16:creationId xmlns:a16="http://schemas.microsoft.com/office/drawing/2014/main" id="{7D4288EC-1177-B04C-A960-3F7425A9C33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0855BBC-DD35-BE41-8A40-EC56B91323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EDBAF1C-4969-1442-A49A-B235BE9852E8}" type="slidenum">
              <a:rPr lang="en-US" smtClean="0"/>
              <a:t>‹#›</a:t>
            </a:fld>
            <a:endParaRPr lang="en-US" dirty="0"/>
          </a:p>
        </p:txBody>
      </p:sp>
    </p:spTree>
    <p:extLst>
      <p:ext uri="{BB962C8B-B14F-4D97-AF65-F5344CB8AC3E}">
        <p14:creationId xmlns:p14="http://schemas.microsoft.com/office/powerpoint/2010/main" val="2691063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B50FEB-0033-2E46-9AD7-8C12F7981002}" type="datetimeFigureOut">
              <a:rPr lang="en-US" smtClean="0"/>
              <a:t>10/13/2023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496666-BA3A-9849-BBAB-A071B392D32F}" type="slidenum">
              <a:rPr lang="en-US" smtClean="0"/>
              <a:t>‹#›</a:t>
            </a:fld>
            <a:endParaRPr lang="en-US" dirty="0"/>
          </a:p>
        </p:txBody>
      </p:sp>
    </p:spTree>
    <p:extLst>
      <p:ext uri="{BB962C8B-B14F-4D97-AF65-F5344CB8AC3E}">
        <p14:creationId xmlns:p14="http://schemas.microsoft.com/office/powerpoint/2010/main" val="805634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496666-BA3A-9849-BBAB-A071B392D32F}" type="slidenum">
              <a:rPr lang="en-US" smtClean="0"/>
              <a:t>3</a:t>
            </a:fld>
            <a:endParaRPr lang="en-US" dirty="0"/>
          </a:p>
        </p:txBody>
      </p:sp>
    </p:spTree>
    <p:extLst>
      <p:ext uri="{BB962C8B-B14F-4D97-AF65-F5344CB8AC3E}">
        <p14:creationId xmlns:p14="http://schemas.microsoft.com/office/powerpoint/2010/main" val="26339685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ening Slide - Dark">
    <p:bg>
      <p:bgPr>
        <a:gradFill flip="none" rotWithShape="1">
          <a:gsLst>
            <a:gs pos="0">
              <a:schemeClr val="tx2"/>
            </a:gs>
            <a:gs pos="40000">
              <a:schemeClr val="accent1">
                <a:lumMod val="95000"/>
                <a:lumOff val="5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1813"/>
            <a:ext cx="11087100" cy="2474657"/>
          </a:xfrm>
          <a:prstGeom prst="rect">
            <a:avLst/>
          </a:prstGeom>
        </p:spPr>
        <p:txBody>
          <a:bodyPr anchor="b"/>
          <a:lstStyle>
            <a:lvl1pPr algn="l">
              <a:defRPr sz="6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Subtitle 2"/>
          <p:cNvSpPr>
            <a:spLocks noGrp="1"/>
          </p:cNvSpPr>
          <p:nvPr>
            <p:ph type="subTitle" idx="1"/>
          </p:nvPr>
        </p:nvSpPr>
        <p:spPr>
          <a:xfrm>
            <a:off x="533400" y="3691488"/>
            <a:ext cx="11087100" cy="768749"/>
          </a:xfrm>
        </p:spPr>
        <p:txBody>
          <a:bodyPr>
            <a:normAutofit/>
          </a:bodyPr>
          <a:lstStyle>
            <a:lvl1pPr marL="0" indent="0" algn="l">
              <a:buNone/>
              <a:defRPr sz="2700" b="0" i="0">
                <a:solidFill>
                  <a:schemeClr val="bg1"/>
                </a:solidFill>
                <a:latin typeface="Poppins Light" pitchFamily="2" charset="77"/>
                <a:cs typeface="Poppins Light"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7" name="Picture 16" descr="A picture containing the Peralta Community College District Logo. ">
            <a:extLst>
              <a:ext uri="{FF2B5EF4-FFF2-40B4-BE49-F238E27FC236}">
                <a16:creationId xmlns:a16="http://schemas.microsoft.com/office/drawing/2014/main" id="{45BC8962-D7FF-A946-B38F-342AE98FCA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8" name="TextBox 17">
            <a:extLst>
              <a:ext uri="{FF2B5EF4-FFF2-40B4-BE49-F238E27FC236}">
                <a16:creationId xmlns:a16="http://schemas.microsoft.com/office/drawing/2014/main" id="{249F2D62-8F76-D749-B793-622BFC4130F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9" name="TextBox 18">
            <a:extLst>
              <a:ext uri="{FF2B5EF4-FFF2-40B4-BE49-F238E27FC236}">
                <a16:creationId xmlns:a16="http://schemas.microsoft.com/office/drawing/2014/main" id="{4F096930-098E-E24F-A480-2EDFB2C1EA0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39" name="Group 38">
            <a:extLst>
              <a:ext uri="{FF2B5EF4-FFF2-40B4-BE49-F238E27FC236}">
                <a16:creationId xmlns:a16="http://schemas.microsoft.com/office/drawing/2014/main" id="{3F61F98A-40ED-3442-B646-6C29B25EFAA5}"/>
              </a:ext>
            </a:extLst>
          </p:cNvPr>
          <p:cNvGrpSpPr/>
          <p:nvPr userDrawn="1"/>
        </p:nvGrpSpPr>
        <p:grpSpPr>
          <a:xfrm rot="10800000">
            <a:off x="546232" y="5907091"/>
            <a:ext cx="11074267" cy="215443"/>
            <a:chOff x="789214" y="5878286"/>
            <a:chExt cx="8795660" cy="0"/>
          </a:xfrm>
        </p:grpSpPr>
        <p:cxnSp>
          <p:nvCxnSpPr>
            <p:cNvPr id="40" name="Straight Connector 39">
              <a:extLst>
                <a:ext uri="{FF2B5EF4-FFF2-40B4-BE49-F238E27FC236}">
                  <a16:creationId xmlns:a16="http://schemas.microsoft.com/office/drawing/2014/main" id="{441EBB68-3C8F-5D42-BFC6-7B540861725B}"/>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68DBF05-53A5-4C45-912D-6A104A4CB97E}"/>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C7655C0-4B9E-6F4D-8AF8-46B7D542B30D}"/>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9108D278-1875-F441-A92D-4A9314EB1819}"/>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853878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 Side Conten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30457" y="270775"/>
            <a:ext cx="10758058"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930457" y="1516925"/>
            <a:ext cx="5448300" cy="4276999"/>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cture containing the Peralta Community College District Logo. ">
            <a:extLst>
              <a:ext uri="{FF2B5EF4-FFF2-40B4-BE49-F238E27FC236}">
                <a16:creationId xmlns:a16="http://schemas.microsoft.com/office/drawing/2014/main" id="{D01F5298-F50A-2246-93F4-0CF7FEE4A4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8" name="TextBox 7">
            <a:extLst>
              <a:ext uri="{FF2B5EF4-FFF2-40B4-BE49-F238E27FC236}">
                <a16:creationId xmlns:a16="http://schemas.microsoft.com/office/drawing/2014/main" id="{E5699150-6334-AD42-BEEE-4A96094A64AB}"/>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2" name="TextBox 11">
            <a:extLst>
              <a:ext uri="{FF2B5EF4-FFF2-40B4-BE49-F238E27FC236}">
                <a16:creationId xmlns:a16="http://schemas.microsoft.com/office/drawing/2014/main" id="{C675D50D-2AE7-1D48-AB6F-57AE83D05A3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3" name="Group 12">
            <a:extLst>
              <a:ext uri="{FF2B5EF4-FFF2-40B4-BE49-F238E27FC236}">
                <a16:creationId xmlns:a16="http://schemas.microsoft.com/office/drawing/2014/main" id="{9DFCCDDF-10DB-954F-B221-06E259CC6BC8}"/>
              </a:ext>
            </a:extLst>
          </p:cNvPr>
          <p:cNvGrpSpPr/>
          <p:nvPr userDrawn="1"/>
        </p:nvGrpSpPr>
        <p:grpSpPr>
          <a:xfrm rot="10800000">
            <a:off x="546232" y="5986603"/>
            <a:ext cx="11074267" cy="215443"/>
            <a:chOff x="789214" y="5878286"/>
            <a:chExt cx="8795660" cy="0"/>
          </a:xfrm>
        </p:grpSpPr>
        <p:cxnSp>
          <p:nvCxnSpPr>
            <p:cNvPr id="14" name="Straight Connector 13">
              <a:extLst>
                <a:ext uri="{FF2B5EF4-FFF2-40B4-BE49-F238E27FC236}">
                  <a16:creationId xmlns:a16="http://schemas.microsoft.com/office/drawing/2014/main" id="{22ECB0CD-82F5-CB4E-88B7-AE6CBCB810B6}"/>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412700-854B-E24A-9CC6-73FBDF67D811}"/>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86A9B38-7254-1748-A9A5-BBA3AB1E4EA2}"/>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4940E0F-D93A-6E44-B911-3BA3DD4CB94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13783057"/>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de Content &amp; Image - Light">
    <p:spTree>
      <p:nvGrpSpPr>
        <p:cNvPr id="1" name=""/>
        <p:cNvGrpSpPr/>
        <p:nvPr/>
      </p:nvGrpSpPr>
      <p:grpSpPr>
        <a:xfrm>
          <a:off x="0" y="0"/>
          <a:ext cx="0" cy="0"/>
          <a:chOff x="0" y="0"/>
          <a:chExt cx="0" cy="0"/>
        </a:xfrm>
      </p:grpSpPr>
      <p:sp>
        <p:nvSpPr>
          <p:cNvPr id="2" name="Title 1"/>
          <p:cNvSpPr>
            <a:spLocks noGrp="1"/>
          </p:cNvSpPr>
          <p:nvPr>
            <p:ph type="title"/>
          </p:nvPr>
        </p:nvSpPr>
        <p:spPr>
          <a:xfrm>
            <a:off x="891752" y="433646"/>
            <a:ext cx="5448300"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862442" y="1820303"/>
            <a:ext cx="5448300" cy="4296876"/>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picture containing the Peralta Community College District Logo. ">
            <a:extLst>
              <a:ext uri="{FF2B5EF4-FFF2-40B4-BE49-F238E27FC236}">
                <a16:creationId xmlns:a16="http://schemas.microsoft.com/office/drawing/2014/main" id="{5118AF33-C8B4-EA4F-8690-1C3E990AB5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BA121AC6-2F5E-C64B-8B9E-E48F51EEFA1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93D19310-6F5D-E640-AB03-1D9D8060D39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4" name="Group 13">
            <a:extLst>
              <a:ext uri="{FF2B5EF4-FFF2-40B4-BE49-F238E27FC236}">
                <a16:creationId xmlns:a16="http://schemas.microsoft.com/office/drawing/2014/main" id="{B9345E7F-78DB-5946-8BFF-23C8E4933195}"/>
              </a:ext>
            </a:extLst>
          </p:cNvPr>
          <p:cNvGrpSpPr/>
          <p:nvPr userDrawn="1"/>
        </p:nvGrpSpPr>
        <p:grpSpPr>
          <a:xfrm rot="10800000">
            <a:off x="546232" y="5986603"/>
            <a:ext cx="11074267" cy="215443"/>
            <a:chOff x="789214" y="5878286"/>
            <a:chExt cx="8795660" cy="0"/>
          </a:xfrm>
        </p:grpSpPr>
        <p:cxnSp>
          <p:nvCxnSpPr>
            <p:cNvPr id="15" name="Straight Connector 14">
              <a:extLst>
                <a:ext uri="{FF2B5EF4-FFF2-40B4-BE49-F238E27FC236}">
                  <a16:creationId xmlns:a16="http://schemas.microsoft.com/office/drawing/2014/main" id="{C723F195-BB84-FE4A-9CE6-1FA2EE81AE4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0B585AF-D0A0-2840-B7AB-94AE707919D0}"/>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399FFF2-12E4-1A42-9C80-8E3D2FA8EE63}"/>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5A68C7A-9C29-DE47-859D-5BC96F3F3904}"/>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9" name="Picture Placeholder 4">
            <a:extLst>
              <a:ext uri="{FF2B5EF4-FFF2-40B4-BE49-F238E27FC236}">
                <a16:creationId xmlns:a16="http://schemas.microsoft.com/office/drawing/2014/main" id="{C29E7BF7-E5D9-4941-ADED-5BA5161C8D14}"/>
              </a:ext>
            </a:extLst>
          </p:cNvPr>
          <p:cNvSpPr>
            <a:spLocks noGrp="1"/>
          </p:cNvSpPr>
          <p:nvPr>
            <p:ph type="pic" sz="quarter" idx="10"/>
          </p:nvPr>
        </p:nvSpPr>
        <p:spPr>
          <a:xfrm>
            <a:off x="6715125" y="271463"/>
            <a:ext cx="4905375" cy="5576887"/>
          </a:xfrm>
        </p:spPr>
        <p:txBody>
          <a:bodyPr/>
          <a:lstStyle/>
          <a:p>
            <a:endParaRPr lang="en-US" dirty="0"/>
          </a:p>
        </p:txBody>
      </p:sp>
    </p:spTree>
    <p:extLst>
      <p:ext uri="{BB962C8B-B14F-4D97-AF65-F5344CB8AC3E}">
        <p14:creationId xmlns:p14="http://schemas.microsoft.com/office/powerpoint/2010/main" val="75140966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de Content &amp; Image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433646"/>
            <a:ext cx="5448300"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862442" y="1571015"/>
            <a:ext cx="5448300" cy="4276999"/>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cture containing the Peralta Community College District Logo. ">
            <a:extLst>
              <a:ext uri="{FF2B5EF4-FFF2-40B4-BE49-F238E27FC236}">
                <a16:creationId xmlns:a16="http://schemas.microsoft.com/office/drawing/2014/main" id="{D01F5298-F50A-2246-93F4-0CF7FEE4A4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8" name="TextBox 7">
            <a:extLst>
              <a:ext uri="{FF2B5EF4-FFF2-40B4-BE49-F238E27FC236}">
                <a16:creationId xmlns:a16="http://schemas.microsoft.com/office/drawing/2014/main" id="{E5699150-6334-AD42-BEEE-4A96094A64AB}"/>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2" name="TextBox 11">
            <a:extLst>
              <a:ext uri="{FF2B5EF4-FFF2-40B4-BE49-F238E27FC236}">
                <a16:creationId xmlns:a16="http://schemas.microsoft.com/office/drawing/2014/main" id="{C675D50D-2AE7-1D48-AB6F-57AE83D05A3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3" name="Group 12">
            <a:extLst>
              <a:ext uri="{FF2B5EF4-FFF2-40B4-BE49-F238E27FC236}">
                <a16:creationId xmlns:a16="http://schemas.microsoft.com/office/drawing/2014/main" id="{9DFCCDDF-10DB-954F-B221-06E259CC6BC8}"/>
              </a:ext>
            </a:extLst>
          </p:cNvPr>
          <p:cNvGrpSpPr/>
          <p:nvPr userDrawn="1"/>
        </p:nvGrpSpPr>
        <p:grpSpPr>
          <a:xfrm rot="10800000">
            <a:off x="546232" y="5986603"/>
            <a:ext cx="11074267" cy="215443"/>
            <a:chOff x="789214" y="5878286"/>
            <a:chExt cx="8795660" cy="0"/>
          </a:xfrm>
        </p:grpSpPr>
        <p:cxnSp>
          <p:nvCxnSpPr>
            <p:cNvPr id="14" name="Straight Connector 13">
              <a:extLst>
                <a:ext uri="{FF2B5EF4-FFF2-40B4-BE49-F238E27FC236}">
                  <a16:creationId xmlns:a16="http://schemas.microsoft.com/office/drawing/2014/main" id="{22ECB0CD-82F5-CB4E-88B7-AE6CBCB810B6}"/>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412700-854B-E24A-9CC6-73FBDF67D811}"/>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86A9B38-7254-1748-A9A5-BBA3AB1E4EA2}"/>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4940E0F-D93A-6E44-B911-3BA3DD4CB94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 name="Picture Placeholder 4">
            <a:extLst>
              <a:ext uri="{FF2B5EF4-FFF2-40B4-BE49-F238E27FC236}">
                <a16:creationId xmlns:a16="http://schemas.microsoft.com/office/drawing/2014/main" id="{99DD730E-F051-094B-8F37-5A5C31557CF6}"/>
              </a:ext>
            </a:extLst>
          </p:cNvPr>
          <p:cNvSpPr>
            <a:spLocks noGrp="1"/>
          </p:cNvSpPr>
          <p:nvPr>
            <p:ph type="pic" sz="quarter" idx="10"/>
          </p:nvPr>
        </p:nvSpPr>
        <p:spPr>
          <a:xfrm>
            <a:off x="6715125" y="271463"/>
            <a:ext cx="4905375" cy="5576887"/>
          </a:xfrm>
        </p:spPr>
        <p:txBody>
          <a:bodyPr/>
          <a:lstStyle/>
          <a:p>
            <a:endParaRPr lang="en-US" dirty="0"/>
          </a:p>
        </p:txBody>
      </p:sp>
    </p:spTree>
    <p:extLst>
      <p:ext uri="{BB962C8B-B14F-4D97-AF65-F5344CB8AC3E}">
        <p14:creationId xmlns:p14="http://schemas.microsoft.com/office/powerpoint/2010/main" val="415658403"/>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 Light">
    <p:spTree>
      <p:nvGrpSpPr>
        <p:cNvPr id="1" name=""/>
        <p:cNvGrpSpPr/>
        <p:nvPr/>
      </p:nvGrpSpPr>
      <p:grpSpPr>
        <a:xfrm>
          <a:off x="0" y="0"/>
          <a:ext cx="0" cy="0"/>
          <a:chOff x="0" y="0"/>
          <a:chExt cx="0" cy="0"/>
        </a:xfrm>
      </p:grpSpPr>
      <p:sp>
        <p:nvSpPr>
          <p:cNvPr id="2" name="Title 1"/>
          <p:cNvSpPr>
            <a:spLocks noGrp="1"/>
          </p:cNvSpPr>
          <p:nvPr>
            <p:ph type="title"/>
          </p:nvPr>
        </p:nvSpPr>
        <p:spPr>
          <a:xfrm>
            <a:off x="1142999" y="270774"/>
            <a:ext cx="11049001" cy="581885"/>
          </a:xfrm>
          <a:prstGeom prst="rect">
            <a:avLst/>
          </a:prstGeom>
        </p:spPr>
        <p:txBody>
          <a:bodyPr>
            <a:normAutofit/>
          </a:bodyPr>
          <a:lstStyle>
            <a:lvl1pPr>
              <a:defRPr sz="4000">
                <a:solidFill>
                  <a:schemeClr val="accent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568334" y="1386581"/>
            <a:ext cx="5426075" cy="823912"/>
          </a:xfrm>
        </p:spPr>
        <p:txBody>
          <a:bodyPr anchor="ctr">
            <a:noAutofit/>
          </a:bodyPr>
          <a:lstStyle>
            <a:lvl1pPr marL="0" indent="0">
              <a:buNone/>
              <a:defRPr sz="2800" b="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8334" y="2210493"/>
            <a:ext cx="5448301" cy="3627364"/>
          </a:xfrm>
        </p:spPr>
        <p:txBody>
          <a:bodyPr>
            <a:normAutofit/>
          </a:bodyPr>
          <a:lstStyle>
            <a:lvl1pPr>
              <a:lnSpc>
                <a:spcPct val="150000"/>
              </a:lnSpc>
              <a:defRPr sz="1800">
                <a:latin typeface="Poppins" pitchFamily="2" charset="77"/>
                <a:cs typeface="Poppins" pitchFamily="2" charset="77"/>
              </a:defRPr>
            </a:lvl1pPr>
            <a:lvl2pPr>
              <a:lnSpc>
                <a:spcPct val="150000"/>
              </a:lnSpc>
              <a:defRPr sz="1800">
                <a:latin typeface="Poppins" pitchFamily="2" charset="77"/>
                <a:cs typeface="Poppins" pitchFamily="2" charset="77"/>
              </a:defRPr>
            </a:lvl2pPr>
            <a:lvl3pPr>
              <a:lnSpc>
                <a:spcPct val="150000"/>
              </a:lnSpc>
              <a:defRPr sz="1800">
                <a:latin typeface="Poppins" pitchFamily="2" charset="77"/>
                <a:cs typeface="Poppins" pitchFamily="2" charset="77"/>
              </a:defRPr>
            </a:lvl3pPr>
            <a:lvl4pPr>
              <a:lnSpc>
                <a:spcPct val="150000"/>
              </a:lnSpc>
              <a:defRPr sz="1800">
                <a:latin typeface="Poppins" pitchFamily="2" charset="77"/>
                <a:cs typeface="Poppins" pitchFamily="2" charset="77"/>
              </a:defRPr>
            </a:lvl4pPr>
            <a:lvl5pPr>
              <a:lnSpc>
                <a:spcPct val="150000"/>
              </a:lnSpc>
              <a:defRPr sz="1800">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69033" y="1386581"/>
            <a:ext cx="5448301" cy="823912"/>
          </a:xfrm>
        </p:spPr>
        <p:txBody>
          <a:bodyPr anchor="ctr">
            <a:noAutofit/>
          </a:bodyPr>
          <a:lstStyle>
            <a:lvl1pPr marL="0" indent="0">
              <a:buNone/>
              <a:defRPr sz="2800" b="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69032" y="2210493"/>
            <a:ext cx="5470617" cy="3627364"/>
          </a:xfrm>
        </p:spPr>
        <p:txBody>
          <a:bodyPr>
            <a:normAutofit/>
          </a:bodyPr>
          <a:lstStyle>
            <a:lvl1pPr>
              <a:lnSpc>
                <a:spcPct val="150000"/>
              </a:lnSpc>
              <a:defRPr sz="1800">
                <a:latin typeface="Poppins" pitchFamily="2" charset="77"/>
                <a:cs typeface="Poppins" pitchFamily="2" charset="77"/>
              </a:defRPr>
            </a:lvl1pPr>
            <a:lvl2pPr>
              <a:lnSpc>
                <a:spcPct val="150000"/>
              </a:lnSpc>
              <a:defRPr sz="1800">
                <a:latin typeface="Poppins" pitchFamily="2" charset="77"/>
                <a:cs typeface="Poppins" pitchFamily="2" charset="77"/>
              </a:defRPr>
            </a:lvl2pPr>
            <a:lvl3pPr>
              <a:lnSpc>
                <a:spcPct val="150000"/>
              </a:lnSpc>
              <a:defRPr sz="1800">
                <a:latin typeface="Poppins" pitchFamily="2" charset="77"/>
                <a:cs typeface="Poppins" pitchFamily="2" charset="77"/>
              </a:defRPr>
            </a:lvl3pPr>
            <a:lvl4pPr>
              <a:lnSpc>
                <a:spcPct val="150000"/>
              </a:lnSpc>
              <a:defRPr sz="1800">
                <a:latin typeface="Poppins" pitchFamily="2" charset="77"/>
                <a:cs typeface="Poppins" pitchFamily="2" charset="77"/>
              </a:defRPr>
            </a:lvl4pPr>
            <a:lvl5pPr>
              <a:lnSpc>
                <a:spcPct val="150000"/>
              </a:lnSpc>
              <a:defRPr sz="1800">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descr="A picture containing the Peralta Community College District Logo. ">
            <a:extLst>
              <a:ext uri="{FF2B5EF4-FFF2-40B4-BE49-F238E27FC236}">
                <a16:creationId xmlns:a16="http://schemas.microsoft.com/office/drawing/2014/main" id="{EE65B7D8-F6B3-6341-93AB-6A8DF4E9C99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5" name="TextBox 14">
            <a:extLst>
              <a:ext uri="{FF2B5EF4-FFF2-40B4-BE49-F238E27FC236}">
                <a16:creationId xmlns:a16="http://schemas.microsoft.com/office/drawing/2014/main" id="{C815BC09-4E1A-9E46-8625-7B4C8113F0F5}"/>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6" name="TextBox 15">
            <a:extLst>
              <a:ext uri="{FF2B5EF4-FFF2-40B4-BE49-F238E27FC236}">
                <a16:creationId xmlns:a16="http://schemas.microsoft.com/office/drawing/2014/main" id="{85DF8D6A-E717-9647-AA44-1044092BDFCF}"/>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7" name="Group 16">
            <a:extLst>
              <a:ext uri="{FF2B5EF4-FFF2-40B4-BE49-F238E27FC236}">
                <a16:creationId xmlns:a16="http://schemas.microsoft.com/office/drawing/2014/main" id="{57B7EC6A-A831-614A-92C8-E4AE0D3852BF}"/>
              </a:ext>
            </a:extLst>
          </p:cNvPr>
          <p:cNvGrpSpPr/>
          <p:nvPr userDrawn="1"/>
        </p:nvGrpSpPr>
        <p:grpSpPr>
          <a:xfrm rot="10800000">
            <a:off x="566552" y="5986603"/>
            <a:ext cx="11074267" cy="215443"/>
            <a:chOff x="789214" y="5878286"/>
            <a:chExt cx="8795660" cy="0"/>
          </a:xfrm>
        </p:grpSpPr>
        <p:cxnSp>
          <p:nvCxnSpPr>
            <p:cNvPr id="18" name="Straight Connector 17">
              <a:extLst>
                <a:ext uri="{FF2B5EF4-FFF2-40B4-BE49-F238E27FC236}">
                  <a16:creationId xmlns:a16="http://schemas.microsoft.com/office/drawing/2014/main" id="{AC929B1E-4A56-E546-BE2D-B98D0411C9C8}"/>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B7B6AF0-6C99-EE4E-A065-610B50A5B93D}"/>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54866EE-293C-4C4E-916F-E87019DDE16E}"/>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4977631-D71B-8F4F-A34A-CF38E1879EAD}"/>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33172339"/>
      </p:ext>
    </p:extLst>
  </p:cSld>
  <p:clrMapOvr>
    <a:masterClrMapping/>
  </p:clrMapOvr>
  <p:extLst>
    <p:ext uri="{DCECCB84-F9BA-43D5-87BE-67443E8EF086}">
      <p15:sldGuideLst xmlns:p15="http://schemas.microsoft.com/office/powerpoint/2012/main">
        <p15:guide id="1" orient="horz"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852660"/>
            <a:ext cx="11087100" cy="838028"/>
          </a:xfrm>
          <a:prstGeom prst="rect">
            <a:avLst/>
          </a:prstGeom>
        </p:spPr>
        <p:txBody>
          <a:bodyPr>
            <a:normAutofit/>
          </a:bodyPr>
          <a:lstStyle>
            <a:lvl1pPr>
              <a:defRPr sz="4000">
                <a:solidFill>
                  <a:schemeClr val="bg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533400" y="1681163"/>
            <a:ext cx="5464175" cy="823912"/>
          </a:xfrm>
        </p:spPr>
        <p:txBody>
          <a:bodyPr anchor="ctr">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7480" y="2505075"/>
            <a:ext cx="5480096" cy="3588792"/>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448300" cy="823912"/>
          </a:xfrm>
        </p:spPr>
        <p:txBody>
          <a:bodyPr anchor="ctr">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56325" y="2505075"/>
            <a:ext cx="5464175" cy="3588792"/>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1C3AE84A-9432-EE49-B8DB-54A39D71AF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DE4D6760-F9BC-E84B-B618-73F2C7259923}"/>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A5DFC373-47A2-1845-ACBE-6023C76C08AF}"/>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D904C044-056D-A34A-8147-3B713D22459E}"/>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61AB3B6D-E5C6-2E4C-8A2C-36D21DC881F8}"/>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F515BB1-09E7-B94A-86A9-1B5BDDB41A00}"/>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975233C-63BA-724E-96F5-E77115C4A915}"/>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C98BAB8-5BC4-3F43-B691-4B4F893B5ED8}"/>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6914312"/>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e Side Content Al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467116" cy="838028"/>
          </a:xfrm>
          <a:prstGeom prst="rect">
            <a:avLst/>
          </a:prstGeom>
        </p:spPr>
        <p:txBody>
          <a:bodyPr>
            <a:normAutofit/>
          </a:bodyPr>
          <a:lstStyle>
            <a:lvl1pPr>
              <a:defRPr sz="1800">
                <a:solidFill>
                  <a:schemeClr val="bg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862441" y="1558868"/>
            <a:ext cx="5426075" cy="838028"/>
          </a:xfrm>
        </p:spPr>
        <p:txBody>
          <a:bodyPr anchor="b">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2442" y="2505075"/>
            <a:ext cx="5426075" cy="3627364"/>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6AAEAAAB-B291-5F44-BB75-DC26B9B91C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670E8834-ABD8-DC4A-9207-F3E3A629405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3DF63EF-8736-7A4C-9325-966F14553870}"/>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A571F2C0-F1F9-764D-97A2-27B5FD64A91F}"/>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46EF57CB-3FA6-6649-92A7-166AB057A813}"/>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D365BF4-B9A0-5742-9D11-8688E3D9105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1E621C-B9F2-0A46-9C1F-FAFC87C6B44B}"/>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5DAB13-4414-BD4C-B877-50406A6C9EE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13" name="Straight Connector 12">
            <a:extLst>
              <a:ext uri="{FF2B5EF4-FFF2-40B4-BE49-F238E27FC236}">
                <a16:creationId xmlns:a16="http://schemas.microsoft.com/office/drawing/2014/main" id="{62E6EECE-337D-B241-9C45-79584EC5EE4E}"/>
              </a:ext>
            </a:extLst>
          </p:cNvPr>
          <p:cNvCxnSpPr>
            <a:cxnSpLocks/>
          </p:cNvCxnSpPr>
          <p:nvPr userDrawn="1"/>
        </p:nvCxnSpPr>
        <p:spPr>
          <a:xfrm>
            <a:off x="533400" y="1128626"/>
            <a:ext cx="11079351" cy="0"/>
          </a:xfrm>
          <a:prstGeom prst="line">
            <a:avLst/>
          </a:prstGeom>
          <a:ln w="254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6439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e Content w/ Subheader - Light">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467116" cy="838028"/>
          </a:xfrm>
          <a:prstGeom prst="rect">
            <a:avLst/>
          </a:prstGeom>
        </p:spPr>
        <p:txBody>
          <a:bodyPr>
            <a:normAutofit/>
          </a:bodyPr>
          <a:lstStyle>
            <a:lvl1pPr>
              <a:defRPr sz="1800">
                <a:solidFill>
                  <a:schemeClr val="accent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862441" y="1408038"/>
            <a:ext cx="5426075" cy="838028"/>
          </a:xfrm>
        </p:spPr>
        <p:txBody>
          <a:bodyPr anchor="b">
            <a:noAutofit/>
          </a:bodyPr>
          <a:lstStyle>
            <a:lvl1pPr marL="0" indent="0">
              <a:buNone/>
              <a:defRPr sz="2800" b="0">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2442" y="2505075"/>
            <a:ext cx="5426075" cy="3627364"/>
          </a:xfrm>
        </p:spPr>
        <p:txBody>
          <a:bodyPr>
            <a:normAutofit/>
          </a:bodyPr>
          <a:lstStyle>
            <a:lvl1pPr>
              <a:lnSpc>
                <a:spcPct val="150000"/>
              </a:lnSpc>
              <a:defRPr sz="1800">
                <a:latin typeface="Poppins" pitchFamily="2" charset="77"/>
                <a:cs typeface="Poppins" pitchFamily="2" charset="77"/>
              </a:defRPr>
            </a:lvl1pPr>
            <a:lvl2pPr>
              <a:lnSpc>
                <a:spcPct val="150000"/>
              </a:lnSpc>
              <a:defRPr sz="1800">
                <a:latin typeface="Poppins" pitchFamily="2" charset="77"/>
                <a:cs typeface="Poppins" pitchFamily="2" charset="77"/>
              </a:defRPr>
            </a:lvl2pPr>
            <a:lvl3pPr>
              <a:lnSpc>
                <a:spcPct val="150000"/>
              </a:lnSpc>
              <a:defRPr sz="1800">
                <a:latin typeface="Poppins" pitchFamily="2" charset="77"/>
                <a:cs typeface="Poppins" pitchFamily="2" charset="77"/>
              </a:defRPr>
            </a:lvl3pPr>
            <a:lvl4pPr>
              <a:lnSpc>
                <a:spcPct val="150000"/>
              </a:lnSpc>
              <a:defRPr sz="1800">
                <a:latin typeface="Poppins" pitchFamily="2" charset="77"/>
                <a:cs typeface="Poppins" pitchFamily="2" charset="77"/>
              </a:defRPr>
            </a:lvl4pPr>
            <a:lvl5pPr>
              <a:lnSpc>
                <a:spcPct val="150000"/>
              </a:lnSpc>
              <a:defRPr sz="1800">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6AAEAAAB-B291-5F44-BB75-DC26B9B91C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670E8834-ABD8-DC4A-9207-F3E3A629405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3DF63EF-8736-7A4C-9325-966F14553870}"/>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A571F2C0-F1F9-764D-97A2-27B5FD64A91F}"/>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46EF57CB-3FA6-6649-92A7-166AB057A813}"/>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D365BF4-B9A0-5742-9D11-8688E3D9105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1E621C-B9F2-0A46-9C1F-FAFC87C6B44B}"/>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5DAB13-4414-BD4C-B877-50406A6C9EE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13" name="Straight Connector 12">
            <a:extLst>
              <a:ext uri="{FF2B5EF4-FFF2-40B4-BE49-F238E27FC236}">
                <a16:creationId xmlns:a16="http://schemas.microsoft.com/office/drawing/2014/main" id="{62E6EECE-337D-B241-9C45-79584EC5EE4E}"/>
              </a:ext>
            </a:extLst>
          </p:cNvPr>
          <p:cNvCxnSpPr>
            <a:cxnSpLocks/>
          </p:cNvCxnSpPr>
          <p:nvPr userDrawn="1"/>
        </p:nvCxnSpPr>
        <p:spPr>
          <a:xfrm>
            <a:off x="533400" y="1128626"/>
            <a:ext cx="1107935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9336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e Content w/ Subheader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467116" cy="838028"/>
          </a:xfrm>
          <a:prstGeom prst="rect">
            <a:avLst/>
          </a:prstGeom>
        </p:spPr>
        <p:txBody>
          <a:bodyPr>
            <a:normAutofit/>
          </a:bodyPr>
          <a:lstStyle>
            <a:lvl1pPr>
              <a:defRPr sz="1800">
                <a:solidFill>
                  <a:schemeClr val="bg1"/>
                </a:solidFill>
                <a:latin typeface="Palatino" pitchFamily="2" charset="77"/>
                <a:ea typeface="Palatino" pitchFamily="2" charset="77"/>
                <a:cs typeface="Palatino" pitchFamily="2" charset="77"/>
              </a:defRPr>
            </a:lvl1pPr>
          </a:lstStyle>
          <a:p>
            <a:r>
              <a:rPr lang="en-US"/>
              <a:t>Click to edit Master title style</a:t>
            </a:r>
          </a:p>
        </p:txBody>
      </p:sp>
      <p:sp>
        <p:nvSpPr>
          <p:cNvPr id="3" name="Text Placeholder 2"/>
          <p:cNvSpPr>
            <a:spLocks noGrp="1"/>
          </p:cNvSpPr>
          <p:nvPr>
            <p:ph type="body" idx="1"/>
          </p:nvPr>
        </p:nvSpPr>
        <p:spPr>
          <a:xfrm>
            <a:off x="862441" y="1373002"/>
            <a:ext cx="5426075" cy="838028"/>
          </a:xfrm>
        </p:spPr>
        <p:txBody>
          <a:bodyPr anchor="b">
            <a:noAutofit/>
          </a:bodyPr>
          <a:lstStyle>
            <a:lvl1pPr marL="0" indent="0">
              <a:buNone/>
              <a:defRPr sz="2800" b="0">
                <a:solidFill>
                  <a:schemeClr val="bg1"/>
                </a:solidFill>
                <a:latin typeface="Poppins" pitchFamily="2" charset="77"/>
                <a:cs typeface="Poppins"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2442" y="2505075"/>
            <a:ext cx="5426075" cy="3627364"/>
          </a:xfrm>
        </p:spPr>
        <p:txBody>
          <a:bodyPr>
            <a:normAutofit/>
          </a:bodyPr>
          <a:lstStyle>
            <a:lvl1pPr>
              <a:lnSpc>
                <a:spcPct val="150000"/>
              </a:lnSpc>
              <a:defRPr sz="1800">
                <a:solidFill>
                  <a:schemeClr val="bg1"/>
                </a:solidFill>
                <a:latin typeface="Poppins" pitchFamily="2" charset="77"/>
                <a:cs typeface="Poppins" pitchFamily="2" charset="77"/>
              </a:defRPr>
            </a:lvl1pPr>
            <a:lvl2pPr>
              <a:lnSpc>
                <a:spcPct val="150000"/>
              </a:lnSpc>
              <a:defRPr sz="1800">
                <a:solidFill>
                  <a:schemeClr val="bg1"/>
                </a:solidFill>
                <a:latin typeface="Poppins" pitchFamily="2" charset="77"/>
                <a:cs typeface="Poppins" pitchFamily="2" charset="77"/>
              </a:defRPr>
            </a:lvl2pPr>
            <a:lvl3pPr>
              <a:lnSpc>
                <a:spcPct val="150000"/>
              </a:lnSpc>
              <a:defRPr sz="1800">
                <a:solidFill>
                  <a:schemeClr val="bg1"/>
                </a:solidFill>
                <a:latin typeface="Poppins" pitchFamily="2" charset="77"/>
                <a:cs typeface="Poppins" pitchFamily="2" charset="77"/>
              </a:defRPr>
            </a:lvl3pPr>
            <a:lvl4pPr>
              <a:lnSpc>
                <a:spcPct val="150000"/>
              </a:lnSpc>
              <a:defRPr sz="1800">
                <a:solidFill>
                  <a:schemeClr val="bg1"/>
                </a:solidFill>
                <a:latin typeface="Poppins" pitchFamily="2" charset="77"/>
                <a:cs typeface="Poppins" pitchFamily="2" charset="77"/>
              </a:defRPr>
            </a:lvl4pPr>
            <a:lvl5pPr>
              <a:lnSpc>
                <a:spcPct val="150000"/>
              </a:lnSpc>
              <a:defRPr sz="1800">
                <a:solidFill>
                  <a:schemeClr val="bg1"/>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descr="A picture containing the Peralta Community College District Logo. ">
            <a:extLst>
              <a:ext uri="{FF2B5EF4-FFF2-40B4-BE49-F238E27FC236}">
                <a16:creationId xmlns:a16="http://schemas.microsoft.com/office/drawing/2014/main" id="{6AAEAAAB-B291-5F44-BB75-DC26B9B91C3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670E8834-ABD8-DC4A-9207-F3E3A629405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3DF63EF-8736-7A4C-9325-966F14553870}"/>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A571F2C0-F1F9-764D-97A2-27B5FD64A91F}"/>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46EF57CB-3FA6-6649-92A7-166AB057A813}"/>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D365BF4-B9A0-5742-9D11-8688E3D9105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1E621C-B9F2-0A46-9C1F-FAFC87C6B44B}"/>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F5DAB13-4414-BD4C-B877-50406A6C9EE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13" name="Straight Connector 12">
            <a:extLst>
              <a:ext uri="{FF2B5EF4-FFF2-40B4-BE49-F238E27FC236}">
                <a16:creationId xmlns:a16="http://schemas.microsoft.com/office/drawing/2014/main" id="{62E6EECE-337D-B241-9C45-79584EC5EE4E}"/>
              </a:ext>
            </a:extLst>
          </p:cNvPr>
          <p:cNvCxnSpPr>
            <a:cxnSpLocks/>
          </p:cNvCxnSpPr>
          <p:nvPr userDrawn="1"/>
        </p:nvCxnSpPr>
        <p:spPr>
          <a:xfrm>
            <a:off x="533400" y="1128626"/>
            <a:ext cx="11079351"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2911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 Light">
    <p:spTree>
      <p:nvGrpSpPr>
        <p:cNvPr id="1" name=""/>
        <p:cNvGrpSpPr/>
        <p:nvPr/>
      </p:nvGrpSpPr>
      <p:grpSpPr>
        <a:xfrm>
          <a:off x="0" y="0"/>
          <a:ext cx="0" cy="0"/>
          <a:chOff x="0" y="0"/>
          <a:chExt cx="0" cy="0"/>
        </a:xfrm>
      </p:grpSpPr>
      <p:sp>
        <p:nvSpPr>
          <p:cNvPr id="2" name="Title 1"/>
          <p:cNvSpPr>
            <a:spLocks noGrp="1"/>
          </p:cNvSpPr>
          <p:nvPr>
            <p:ph type="title"/>
          </p:nvPr>
        </p:nvSpPr>
        <p:spPr>
          <a:xfrm>
            <a:off x="836612" y="852660"/>
            <a:ext cx="4162425" cy="1204740"/>
          </a:xfrm>
          <a:prstGeom prst="rect">
            <a:avLst/>
          </a:prstGeom>
        </p:spPr>
        <p:txBody>
          <a:bodyPr anchor="b">
            <a:normAutofit/>
          </a:bodyPr>
          <a:lstStyle>
            <a:lvl1pPr>
              <a:defRPr sz="28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5183188" y="852661"/>
            <a:ext cx="6172200" cy="5008390"/>
          </a:xfrm>
        </p:spPr>
        <p:txBody>
          <a:bodyPr>
            <a:normAutofit/>
          </a:bodyPr>
          <a:lstStyle>
            <a:lvl1pPr>
              <a:defRPr sz="2800">
                <a:latin typeface="Poppins" pitchFamily="2" charset="77"/>
                <a:cs typeface="Poppins" pitchFamily="2" charset="77"/>
              </a:defRPr>
            </a:lvl1pPr>
            <a:lvl2pPr>
              <a:defRPr sz="2800">
                <a:latin typeface="Poppins" pitchFamily="2" charset="77"/>
                <a:cs typeface="Poppins" pitchFamily="2" charset="77"/>
              </a:defRPr>
            </a:lvl2pPr>
            <a:lvl3pPr>
              <a:defRPr sz="2800">
                <a:latin typeface="Poppins" pitchFamily="2" charset="77"/>
                <a:cs typeface="Poppins" pitchFamily="2" charset="77"/>
              </a:defRPr>
            </a:lvl3pPr>
            <a:lvl4pPr>
              <a:defRPr sz="2800">
                <a:latin typeface="Poppins" pitchFamily="2" charset="77"/>
                <a:cs typeface="Poppins" pitchFamily="2" charset="77"/>
              </a:defRPr>
            </a:lvl4pPr>
            <a:lvl5pPr>
              <a:defRPr sz="2800">
                <a:latin typeface="Poppins" pitchFamily="2" charset="77"/>
                <a:cs typeface="Poppins" pitchFamily="2" charset="77"/>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6612" y="2057400"/>
            <a:ext cx="4162425" cy="3811588"/>
          </a:xfrm>
        </p:spPr>
        <p:txBody>
          <a:bodyPr>
            <a:normAutofit/>
          </a:bodyPr>
          <a:lstStyle>
            <a:lvl1pPr marL="0" indent="0">
              <a:lnSpc>
                <a:spcPct val="150000"/>
              </a:lnSpc>
              <a:buNone/>
              <a:defRPr sz="1800">
                <a:latin typeface="Poppins" pitchFamily="2" charset="77"/>
                <a:cs typeface="Poppi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5" name="Picture 14" descr="A picture containing the Peralta Community College District Logo. ">
            <a:extLst>
              <a:ext uri="{FF2B5EF4-FFF2-40B4-BE49-F238E27FC236}">
                <a16:creationId xmlns:a16="http://schemas.microsoft.com/office/drawing/2014/main" id="{751B8C3D-D6E9-3D46-8401-A282533DD9E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6" name="TextBox 15">
            <a:extLst>
              <a:ext uri="{FF2B5EF4-FFF2-40B4-BE49-F238E27FC236}">
                <a16:creationId xmlns:a16="http://schemas.microsoft.com/office/drawing/2014/main" id="{E3FF038B-309E-8946-8241-4203E69A5879}"/>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7" name="TextBox 16">
            <a:extLst>
              <a:ext uri="{FF2B5EF4-FFF2-40B4-BE49-F238E27FC236}">
                <a16:creationId xmlns:a16="http://schemas.microsoft.com/office/drawing/2014/main" id="{16CF8C7A-623B-C34A-AB81-BFA64E4B033B}"/>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8" name="Group 17">
            <a:extLst>
              <a:ext uri="{FF2B5EF4-FFF2-40B4-BE49-F238E27FC236}">
                <a16:creationId xmlns:a16="http://schemas.microsoft.com/office/drawing/2014/main" id="{3280C866-FE5C-1D46-B3BB-EFFF365A130D}"/>
              </a:ext>
            </a:extLst>
          </p:cNvPr>
          <p:cNvGrpSpPr/>
          <p:nvPr userDrawn="1"/>
        </p:nvGrpSpPr>
        <p:grpSpPr>
          <a:xfrm rot="10800000">
            <a:off x="546232" y="5986603"/>
            <a:ext cx="11074267" cy="215443"/>
            <a:chOff x="789214" y="5878286"/>
            <a:chExt cx="8795660" cy="0"/>
          </a:xfrm>
        </p:grpSpPr>
        <p:cxnSp>
          <p:nvCxnSpPr>
            <p:cNvPr id="19" name="Straight Connector 18">
              <a:extLst>
                <a:ext uri="{FF2B5EF4-FFF2-40B4-BE49-F238E27FC236}">
                  <a16:creationId xmlns:a16="http://schemas.microsoft.com/office/drawing/2014/main" id="{2456CEA4-C15C-B844-B008-59D28C75575F}"/>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E933E3C-AB48-2349-959E-E8A8A8759A5B}"/>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CF3B8CD-5EB5-BC41-8C22-5DD03C276E79}"/>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69B26E7-EAC0-AE42-A593-548582DBECC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71841454"/>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9110" y="852660"/>
            <a:ext cx="4229400" cy="1224618"/>
          </a:xfrm>
          <a:prstGeom prst="rect">
            <a:avLst/>
          </a:prstGeom>
        </p:spPr>
        <p:txBody>
          <a:bodyPr anchor="b">
            <a:normAutofit/>
          </a:bodyPr>
          <a:lstStyle>
            <a:lvl1pPr>
              <a:defRPr sz="28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5183188" y="852660"/>
            <a:ext cx="6399212" cy="5079207"/>
          </a:xfrm>
        </p:spPr>
        <p:txBody>
          <a:bodyPr>
            <a:normAutofit/>
          </a:bodyPr>
          <a:lstStyle>
            <a:lvl1pPr>
              <a:defRPr sz="2800">
                <a:solidFill>
                  <a:schemeClr val="bg2"/>
                </a:solidFill>
                <a:latin typeface="Poppins" pitchFamily="2" charset="77"/>
                <a:cs typeface="Poppins" pitchFamily="2" charset="77"/>
              </a:defRPr>
            </a:lvl1pPr>
            <a:lvl2pPr>
              <a:defRPr sz="2800">
                <a:solidFill>
                  <a:schemeClr val="bg2"/>
                </a:solidFill>
                <a:latin typeface="Poppins" pitchFamily="2" charset="77"/>
                <a:cs typeface="Poppins" pitchFamily="2" charset="77"/>
              </a:defRPr>
            </a:lvl2pPr>
            <a:lvl3pPr>
              <a:defRPr sz="2800">
                <a:solidFill>
                  <a:schemeClr val="bg2"/>
                </a:solidFill>
                <a:latin typeface="Poppins" pitchFamily="2" charset="77"/>
                <a:cs typeface="Poppins" pitchFamily="2" charset="77"/>
              </a:defRPr>
            </a:lvl3pPr>
            <a:lvl4pPr>
              <a:defRPr sz="2800">
                <a:solidFill>
                  <a:schemeClr val="bg2"/>
                </a:solidFill>
                <a:latin typeface="Poppins" pitchFamily="2" charset="77"/>
                <a:cs typeface="Poppins" pitchFamily="2" charset="77"/>
              </a:defRPr>
            </a:lvl4pPr>
            <a:lvl5pPr>
              <a:defRPr sz="2800">
                <a:solidFill>
                  <a:schemeClr val="bg2"/>
                </a:solidFill>
                <a:latin typeface="Poppins" pitchFamily="2" charset="77"/>
                <a:cs typeface="Poppins" pitchFamily="2" charset="77"/>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29110" y="2057399"/>
            <a:ext cx="4229400" cy="3874479"/>
          </a:xfrm>
        </p:spPr>
        <p:txBody>
          <a:bodyPr>
            <a:normAutofit/>
          </a:bodyPr>
          <a:lstStyle>
            <a:lvl1pPr marL="0" indent="0">
              <a:lnSpc>
                <a:spcPct val="150000"/>
              </a:lnSpc>
              <a:buNone/>
              <a:defRPr sz="1800">
                <a:solidFill>
                  <a:schemeClr val="bg2"/>
                </a:solidFill>
                <a:latin typeface="Poppins" pitchFamily="2" charset="77"/>
                <a:cs typeface="Poppins" pitchFamily="2"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2" name="Picture 11" descr="A picture containing the Peralta Community College District Logo. ">
            <a:extLst>
              <a:ext uri="{FF2B5EF4-FFF2-40B4-BE49-F238E27FC236}">
                <a16:creationId xmlns:a16="http://schemas.microsoft.com/office/drawing/2014/main" id="{9C37E9A7-4001-8140-A54E-B4A9E253E0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3" name="TextBox 12">
            <a:extLst>
              <a:ext uri="{FF2B5EF4-FFF2-40B4-BE49-F238E27FC236}">
                <a16:creationId xmlns:a16="http://schemas.microsoft.com/office/drawing/2014/main" id="{9B375727-80BA-F849-9ED7-35EE15B0B43A}"/>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2DD8A1B-A63B-9841-9F28-F272A3C7432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5242A0AC-3CAF-2643-A90F-52C958B62C1B}"/>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716C2EFD-0F09-1247-AF4D-C0BFED0C2080}"/>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8816D06-62D0-7F41-BBC9-827CA04A0D3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58E94C3-A5B1-2E4D-9B55-2DA833CAD38F}"/>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2CFBDFD-9D9F-144C-BAA1-C8F236DC850E}"/>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0809689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Opening Slide - Light">
    <p:spTree>
      <p:nvGrpSpPr>
        <p:cNvPr id="1" name=""/>
        <p:cNvGrpSpPr/>
        <p:nvPr/>
      </p:nvGrpSpPr>
      <p:grpSpPr>
        <a:xfrm>
          <a:off x="0" y="0"/>
          <a:ext cx="0" cy="0"/>
          <a:chOff x="0" y="0"/>
          <a:chExt cx="0" cy="0"/>
        </a:xfrm>
      </p:grpSpPr>
      <p:sp>
        <p:nvSpPr>
          <p:cNvPr id="2" name="Title 1"/>
          <p:cNvSpPr>
            <a:spLocks noGrp="1"/>
          </p:cNvSpPr>
          <p:nvPr>
            <p:ph type="title"/>
          </p:nvPr>
        </p:nvSpPr>
        <p:spPr>
          <a:xfrm>
            <a:off x="571499" y="852660"/>
            <a:ext cx="11048999" cy="2871877"/>
          </a:xfrm>
          <a:prstGeom prst="rect">
            <a:avLst/>
          </a:prstGeom>
        </p:spPr>
        <p:txBody>
          <a:bodyPr anchor="b"/>
          <a:lstStyle>
            <a:lvl1pPr>
              <a:defRPr sz="6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Text Placeholder 2"/>
          <p:cNvSpPr>
            <a:spLocks noGrp="1"/>
          </p:cNvSpPr>
          <p:nvPr>
            <p:ph type="body" idx="1"/>
          </p:nvPr>
        </p:nvSpPr>
        <p:spPr>
          <a:xfrm>
            <a:off x="571499" y="3732385"/>
            <a:ext cx="11048999" cy="565295"/>
          </a:xfrm>
        </p:spPr>
        <p:txBody>
          <a:bodyPr>
            <a:normAutofit/>
          </a:bodyPr>
          <a:lstStyle>
            <a:lvl1pPr marL="0" indent="0">
              <a:buNone/>
              <a:defRPr sz="2800">
                <a:solidFill>
                  <a:schemeClr val="tx1">
                    <a:lumMod val="65000"/>
                    <a:lumOff val="35000"/>
                  </a:schemeClr>
                </a:solidFill>
                <a:latin typeface="Poppins" pitchFamily="2" charset="77"/>
                <a:cs typeface="Poppins"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6" name="Picture 15" descr="A picture containing the Peralta Community College District Logo. ">
            <a:extLst>
              <a:ext uri="{FF2B5EF4-FFF2-40B4-BE49-F238E27FC236}">
                <a16:creationId xmlns:a16="http://schemas.microsoft.com/office/drawing/2014/main" id="{34405819-943B-6E40-B3B1-A1A2B6DC571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7" name="TextBox 16">
            <a:extLst>
              <a:ext uri="{FF2B5EF4-FFF2-40B4-BE49-F238E27FC236}">
                <a16:creationId xmlns:a16="http://schemas.microsoft.com/office/drawing/2014/main" id="{CB76D707-281D-2940-A55A-D07F07183918}"/>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8" name="TextBox 17">
            <a:extLst>
              <a:ext uri="{FF2B5EF4-FFF2-40B4-BE49-F238E27FC236}">
                <a16:creationId xmlns:a16="http://schemas.microsoft.com/office/drawing/2014/main" id="{032705C9-0BA2-7448-9366-D0E9CBEE58E1}"/>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34" name="Group 33">
            <a:extLst>
              <a:ext uri="{FF2B5EF4-FFF2-40B4-BE49-F238E27FC236}">
                <a16:creationId xmlns:a16="http://schemas.microsoft.com/office/drawing/2014/main" id="{25927411-39DD-9143-A465-7953521DC93E}"/>
              </a:ext>
            </a:extLst>
          </p:cNvPr>
          <p:cNvGrpSpPr/>
          <p:nvPr userDrawn="1"/>
        </p:nvGrpSpPr>
        <p:grpSpPr>
          <a:xfrm rot="10800000">
            <a:off x="546232" y="5986603"/>
            <a:ext cx="11074267" cy="215443"/>
            <a:chOff x="789214" y="5878286"/>
            <a:chExt cx="8795660" cy="0"/>
          </a:xfrm>
        </p:grpSpPr>
        <p:cxnSp>
          <p:nvCxnSpPr>
            <p:cNvPr id="35" name="Straight Connector 34">
              <a:extLst>
                <a:ext uri="{FF2B5EF4-FFF2-40B4-BE49-F238E27FC236}">
                  <a16:creationId xmlns:a16="http://schemas.microsoft.com/office/drawing/2014/main" id="{C8F7CA01-F113-9F4F-8F5E-8DA9E9294012}"/>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7DE5BAB-32E9-8C4E-B56C-0E42860B462F}"/>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1374637-3754-5A4D-AF45-16DDFC3384E6}"/>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B2C68B85-E62E-2C40-BE34-CEE9C5E7CBB6}"/>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Text Placeholder 2">
            <a:extLst>
              <a:ext uri="{FF2B5EF4-FFF2-40B4-BE49-F238E27FC236}">
                <a16:creationId xmlns:a16="http://schemas.microsoft.com/office/drawing/2014/main" id="{2A0CBDB1-5544-4D4D-8463-E6E8B70DA1D7}"/>
              </a:ext>
            </a:extLst>
          </p:cNvPr>
          <p:cNvSpPr>
            <a:spLocks noGrp="1"/>
          </p:cNvSpPr>
          <p:nvPr>
            <p:ph type="body" idx="10"/>
          </p:nvPr>
        </p:nvSpPr>
        <p:spPr>
          <a:xfrm>
            <a:off x="571499" y="4305528"/>
            <a:ext cx="11048999" cy="565295"/>
          </a:xfrm>
        </p:spPr>
        <p:txBody>
          <a:bodyPr>
            <a:normAutofit/>
          </a:bodyPr>
          <a:lstStyle>
            <a:lvl1pPr marL="0" indent="0">
              <a:buNone/>
              <a:defRPr sz="1800">
                <a:solidFill>
                  <a:schemeClr val="tx1">
                    <a:lumMod val="65000"/>
                    <a:lumOff val="35000"/>
                  </a:schemeClr>
                </a:solidFill>
                <a:latin typeface="Poppins" pitchFamily="2" charset="77"/>
                <a:cs typeface="Poppins"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91524520"/>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 Light">
    <p:spTree>
      <p:nvGrpSpPr>
        <p:cNvPr id="1" name=""/>
        <p:cNvGrpSpPr/>
        <p:nvPr/>
      </p:nvGrpSpPr>
      <p:grpSpPr>
        <a:xfrm>
          <a:off x="0" y="0"/>
          <a:ext cx="0" cy="0"/>
          <a:chOff x="0" y="0"/>
          <a:chExt cx="0" cy="0"/>
        </a:xfrm>
      </p:grpSpPr>
      <p:sp>
        <p:nvSpPr>
          <p:cNvPr id="2" name="Title 1"/>
          <p:cNvSpPr>
            <a:spLocks noGrp="1"/>
          </p:cNvSpPr>
          <p:nvPr>
            <p:ph type="title"/>
          </p:nvPr>
        </p:nvSpPr>
        <p:spPr>
          <a:xfrm>
            <a:off x="836612" y="852660"/>
            <a:ext cx="4200525" cy="1204740"/>
          </a:xfrm>
          <a:prstGeom prst="rect">
            <a:avLst/>
          </a:prstGeom>
        </p:spPr>
        <p:txBody>
          <a:bodyPr anchor="b"/>
          <a:lstStyle>
            <a:lvl1pPr>
              <a:defRPr sz="320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5183188" y="852661"/>
            <a:ext cx="6172200" cy="500839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6612" y="2057400"/>
            <a:ext cx="4200525" cy="3811588"/>
          </a:xfrm>
        </p:spPr>
        <p:txBody>
          <a:bodyPr>
            <a:normAutofit/>
          </a:bodyPr>
          <a:lstStyle>
            <a:lvl1pPr marL="0" indent="0">
              <a:lnSpc>
                <a:spcPct val="150000"/>
              </a:lnSpc>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20" name="Picture 19" descr="A picture containing the Peralta Community College District Logo. ">
            <a:extLst>
              <a:ext uri="{FF2B5EF4-FFF2-40B4-BE49-F238E27FC236}">
                <a16:creationId xmlns:a16="http://schemas.microsoft.com/office/drawing/2014/main" id="{6DC43C85-509A-814D-A401-71B1A15373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21" name="TextBox 20">
            <a:extLst>
              <a:ext uri="{FF2B5EF4-FFF2-40B4-BE49-F238E27FC236}">
                <a16:creationId xmlns:a16="http://schemas.microsoft.com/office/drawing/2014/main" id="{6863C46B-EBC5-B640-BB27-162F0DBEBE53}"/>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22" name="TextBox 21">
            <a:extLst>
              <a:ext uri="{FF2B5EF4-FFF2-40B4-BE49-F238E27FC236}">
                <a16:creationId xmlns:a16="http://schemas.microsoft.com/office/drawing/2014/main" id="{C95F5198-68AC-BB41-9267-87226E76826D}"/>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23" name="Group 22">
            <a:extLst>
              <a:ext uri="{FF2B5EF4-FFF2-40B4-BE49-F238E27FC236}">
                <a16:creationId xmlns:a16="http://schemas.microsoft.com/office/drawing/2014/main" id="{5B002EDD-3CBC-2747-BC59-3B6E6FB3421E}"/>
              </a:ext>
            </a:extLst>
          </p:cNvPr>
          <p:cNvGrpSpPr/>
          <p:nvPr userDrawn="1"/>
        </p:nvGrpSpPr>
        <p:grpSpPr>
          <a:xfrm rot="10800000">
            <a:off x="546232" y="5986603"/>
            <a:ext cx="11074267" cy="215443"/>
            <a:chOff x="789214" y="5878286"/>
            <a:chExt cx="8795660" cy="0"/>
          </a:xfrm>
        </p:grpSpPr>
        <p:cxnSp>
          <p:nvCxnSpPr>
            <p:cNvPr id="24" name="Straight Connector 23">
              <a:extLst>
                <a:ext uri="{FF2B5EF4-FFF2-40B4-BE49-F238E27FC236}">
                  <a16:creationId xmlns:a16="http://schemas.microsoft.com/office/drawing/2014/main" id="{D93056A4-858F-8741-8791-57C7AC5C005B}"/>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F7425A7-F4ED-764E-8AD0-E2DBAF40D0B4}"/>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4A04675-05DC-864D-9B16-33C262B2C761}"/>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8958CDF-9C16-D64D-899F-AC4230BC6AA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57985" y="852660"/>
            <a:ext cx="4200525" cy="1204740"/>
          </a:xfrm>
          <a:prstGeom prst="rect">
            <a:avLst/>
          </a:prstGeom>
        </p:spPr>
        <p:txBody>
          <a:bodyPr anchor="b"/>
          <a:lstStyle>
            <a:lvl1pPr>
              <a:defRPr sz="320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5183188" y="852661"/>
            <a:ext cx="6437312" cy="5008390"/>
          </a:xfrm>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7985" y="2057400"/>
            <a:ext cx="4200525" cy="3811588"/>
          </a:xfrm>
        </p:spPr>
        <p:txBody>
          <a:bodyPr>
            <a:normAutofit/>
          </a:bodyPr>
          <a:lstStyle>
            <a:lvl1pPr marL="0" indent="0">
              <a:lnSpc>
                <a:spcPct val="150000"/>
              </a:lnSpc>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14" name="Picture 13" descr="A picture containing the Peralta Community College District Logo. ">
            <a:extLst>
              <a:ext uri="{FF2B5EF4-FFF2-40B4-BE49-F238E27FC236}">
                <a16:creationId xmlns:a16="http://schemas.microsoft.com/office/drawing/2014/main" id="{E798D067-A9DF-B549-A6B4-75A185D4CF5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0" name="TextBox 9">
            <a:extLst>
              <a:ext uri="{FF2B5EF4-FFF2-40B4-BE49-F238E27FC236}">
                <a16:creationId xmlns:a16="http://schemas.microsoft.com/office/drawing/2014/main" id="{D65A072A-0D55-5048-A7F6-EF4D16BADF29}"/>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1" name="TextBox 10">
            <a:extLst>
              <a:ext uri="{FF2B5EF4-FFF2-40B4-BE49-F238E27FC236}">
                <a16:creationId xmlns:a16="http://schemas.microsoft.com/office/drawing/2014/main" id="{9E014B59-52A9-4842-8228-762B6BC214AE}"/>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2" name="Group 11">
            <a:extLst>
              <a:ext uri="{FF2B5EF4-FFF2-40B4-BE49-F238E27FC236}">
                <a16:creationId xmlns:a16="http://schemas.microsoft.com/office/drawing/2014/main" id="{5464BDD9-AEF9-EE40-BFF0-74D6D43CE4F9}"/>
              </a:ext>
            </a:extLst>
          </p:cNvPr>
          <p:cNvGrpSpPr/>
          <p:nvPr userDrawn="1"/>
        </p:nvGrpSpPr>
        <p:grpSpPr>
          <a:xfrm rot="10800000">
            <a:off x="605866" y="5986603"/>
            <a:ext cx="11074267" cy="215443"/>
            <a:chOff x="789214" y="5878286"/>
            <a:chExt cx="8795660" cy="0"/>
          </a:xfrm>
        </p:grpSpPr>
        <p:cxnSp>
          <p:nvCxnSpPr>
            <p:cNvPr id="13" name="Straight Connector 12">
              <a:extLst>
                <a:ext uri="{FF2B5EF4-FFF2-40B4-BE49-F238E27FC236}">
                  <a16:creationId xmlns:a16="http://schemas.microsoft.com/office/drawing/2014/main" id="{BC7C8D5A-B3AC-0E4E-B37D-55C12C82D66E}"/>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268D2EA-D8B7-E745-8083-66834C9DD53E}"/>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AEC1F05-5C85-E44B-99BA-2E2635BE555C}"/>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A4D93D8-C47E-7844-A555-878985EE3E0E}"/>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8923897"/>
      </p:ext>
    </p:extLst>
  </p:cSld>
  <p:clrMapOvr>
    <a:masterClrMapping/>
  </p:clrMapOvr>
  <p:extLst>
    <p:ext uri="{DCECCB84-F9BA-43D5-87BE-67443E8EF086}">
      <p15:sldGuideLst xmlns:p15="http://schemas.microsoft.com/office/powerpoint/2012/main">
        <p15:guide id="1" pos="384"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Light">
    <p:spTree>
      <p:nvGrpSpPr>
        <p:cNvPr id="1" name=""/>
        <p:cNvGrpSpPr/>
        <p:nvPr/>
      </p:nvGrpSpPr>
      <p:grpSpPr>
        <a:xfrm>
          <a:off x="0" y="0"/>
          <a:ext cx="0" cy="0"/>
          <a:chOff x="0" y="0"/>
          <a:chExt cx="0" cy="0"/>
        </a:xfrm>
      </p:grpSpPr>
      <p:sp>
        <p:nvSpPr>
          <p:cNvPr id="2" name="Title 1"/>
          <p:cNvSpPr>
            <a:spLocks noGrp="1"/>
          </p:cNvSpPr>
          <p:nvPr>
            <p:ph type="title"/>
          </p:nvPr>
        </p:nvSpPr>
        <p:spPr>
          <a:xfrm>
            <a:off x="533400" y="2077282"/>
            <a:ext cx="5562600" cy="838028"/>
          </a:xfrm>
          <a:prstGeom prst="rect">
            <a:avLst/>
          </a:prstGeom>
        </p:spPr>
        <p:txBody>
          <a:bodyPr>
            <a:normAutofit/>
          </a:bodyPr>
          <a:lstStyle>
            <a:lvl1pPr>
              <a:defRPr sz="28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4" name="Content Placeholder 3"/>
          <p:cNvSpPr>
            <a:spLocks noGrp="1"/>
          </p:cNvSpPr>
          <p:nvPr>
            <p:ph sz="half" idx="2"/>
          </p:nvPr>
        </p:nvSpPr>
        <p:spPr>
          <a:xfrm>
            <a:off x="541149" y="2998921"/>
            <a:ext cx="11079351" cy="3133519"/>
          </a:xfrm>
        </p:spPr>
        <p:txBody>
          <a:bodyPr>
            <a:noAutofit/>
          </a:bodyPr>
          <a:lstStyle>
            <a:lvl1pPr algn="r">
              <a:lnSpc>
                <a:spcPct val="150000"/>
              </a:lnSpc>
              <a:defRPr sz="2800">
                <a:solidFill>
                  <a:schemeClr val="tx1">
                    <a:lumMod val="65000"/>
                    <a:lumOff val="35000"/>
                  </a:schemeClr>
                </a:solidFill>
                <a:latin typeface="Poppins" pitchFamily="2" charset="77"/>
                <a:cs typeface="Poppins" pitchFamily="2" charset="77"/>
              </a:defRPr>
            </a:lvl1pPr>
            <a:lvl2pPr algn="r">
              <a:lnSpc>
                <a:spcPct val="150000"/>
              </a:lnSpc>
              <a:defRPr sz="2800">
                <a:solidFill>
                  <a:schemeClr val="tx1">
                    <a:lumMod val="65000"/>
                    <a:lumOff val="35000"/>
                  </a:schemeClr>
                </a:solidFill>
                <a:latin typeface="Poppins" pitchFamily="2" charset="77"/>
                <a:cs typeface="Poppins" pitchFamily="2" charset="77"/>
              </a:defRPr>
            </a:lvl2pPr>
            <a:lvl3pPr algn="r">
              <a:lnSpc>
                <a:spcPct val="150000"/>
              </a:lnSpc>
              <a:defRPr sz="2800">
                <a:solidFill>
                  <a:schemeClr val="tx1">
                    <a:lumMod val="65000"/>
                    <a:lumOff val="35000"/>
                  </a:schemeClr>
                </a:solidFill>
                <a:latin typeface="Poppins" pitchFamily="2" charset="77"/>
                <a:cs typeface="Poppins" pitchFamily="2" charset="77"/>
              </a:defRPr>
            </a:lvl3pPr>
            <a:lvl4pPr algn="r">
              <a:lnSpc>
                <a:spcPct val="150000"/>
              </a:lnSpc>
              <a:defRPr sz="2800">
                <a:solidFill>
                  <a:schemeClr val="tx1">
                    <a:lumMod val="65000"/>
                    <a:lumOff val="35000"/>
                  </a:schemeClr>
                </a:solidFill>
                <a:latin typeface="Poppins" pitchFamily="2" charset="77"/>
                <a:cs typeface="Poppins" pitchFamily="2" charset="77"/>
              </a:defRPr>
            </a:lvl4pPr>
            <a:lvl5pPr algn="r">
              <a:lnSpc>
                <a:spcPct val="150000"/>
              </a:lnSpc>
              <a:defRPr sz="2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he Peralta Community College District Logo. ">
            <a:extLst>
              <a:ext uri="{FF2B5EF4-FFF2-40B4-BE49-F238E27FC236}">
                <a16:creationId xmlns:a16="http://schemas.microsoft.com/office/drawing/2014/main" id="{5E8E597B-3DE7-B044-8AAE-03493343BA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3" name="TextBox 12">
            <a:extLst>
              <a:ext uri="{FF2B5EF4-FFF2-40B4-BE49-F238E27FC236}">
                <a16:creationId xmlns:a16="http://schemas.microsoft.com/office/drawing/2014/main" id="{D3492D5E-722F-1D4D-B4E4-20C9CD2B3F3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4" name="TextBox 13">
            <a:extLst>
              <a:ext uri="{FF2B5EF4-FFF2-40B4-BE49-F238E27FC236}">
                <a16:creationId xmlns:a16="http://schemas.microsoft.com/office/drawing/2014/main" id="{3272F95E-4DD2-DB4F-9F25-391FFA53C48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5" name="Group 14">
            <a:extLst>
              <a:ext uri="{FF2B5EF4-FFF2-40B4-BE49-F238E27FC236}">
                <a16:creationId xmlns:a16="http://schemas.microsoft.com/office/drawing/2014/main" id="{64066ED8-0C6D-EF41-9993-00F7A0974042}"/>
              </a:ext>
            </a:extLst>
          </p:cNvPr>
          <p:cNvGrpSpPr/>
          <p:nvPr userDrawn="1"/>
        </p:nvGrpSpPr>
        <p:grpSpPr>
          <a:xfrm rot="10800000">
            <a:off x="546232" y="5986603"/>
            <a:ext cx="11074267" cy="215443"/>
            <a:chOff x="789214" y="5878286"/>
            <a:chExt cx="8795660" cy="0"/>
          </a:xfrm>
        </p:grpSpPr>
        <p:cxnSp>
          <p:nvCxnSpPr>
            <p:cNvPr id="16" name="Straight Connector 15">
              <a:extLst>
                <a:ext uri="{FF2B5EF4-FFF2-40B4-BE49-F238E27FC236}">
                  <a16:creationId xmlns:a16="http://schemas.microsoft.com/office/drawing/2014/main" id="{E38B8826-A2A4-8D4E-9662-162D3B62D8E2}"/>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7C44F2C-3594-7643-815F-5FB743535A88}"/>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28E3C00-9B6E-E442-9C02-D2BDC753CDB0}"/>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2E8D72-2466-A445-AA67-C73FA0A9513C}"/>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20" name="Straight Connector 19">
            <a:extLst>
              <a:ext uri="{FF2B5EF4-FFF2-40B4-BE49-F238E27FC236}">
                <a16:creationId xmlns:a16="http://schemas.microsoft.com/office/drawing/2014/main" id="{733B2F54-9BBE-4F4E-AF2D-5D6E6C7352B6}"/>
              </a:ext>
            </a:extLst>
          </p:cNvPr>
          <p:cNvCxnSpPr>
            <a:cxnSpLocks/>
          </p:cNvCxnSpPr>
          <p:nvPr userDrawn="1"/>
        </p:nvCxnSpPr>
        <p:spPr>
          <a:xfrm>
            <a:off x="533400" y="2957115"/>
            <a:ext cx="11079351" cy="0"/>
          </a:xfrm>
          <a:prstGeom prst="line">
            <a:avLst/>
          </a:prstGeom>
          <a:ln w="3810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1" name="Picture Placeholder 22">
            <a:extLst>
              <a:ext uri="{FF2B5EF4-FFF2-40B4-BE49-F238E27FC236}">
                <a16:creationId xmlns:a16="http://schemas.microsoft.com/office/drawing/2014/main" id="{A75AC67A-2F4F-954A-B959-0C45CD67A692}"/>
              </a:ext>
            </a:extLst>
          </p:cNvPr>
          <p:cNvSpPr>
            <a:spLocks noGrp="1"/>
          </p:cNvSpPr>
          <p:nvPr>
            <p:ph type="pic" sz="quarter" idx="16"/>
          </p:nvPr>
        </p:nvSpPr>
        <p:spPr>
          <a:xfrm>
            <a:off x="8276095" y="316588"/>
            <a:ext cx="2440983" cy="2440983"/>
          </a:xfrm>
          <a:prstGeom prst="ellipse">
            <a:avLst/>
          </a:prstGeom>
          <a:pattFill prst="pct10">
            <a:fgClr>
              <a:schemeClr val="accent1"/>
            </a:fgClr>
            <a:bgClr>
              <a:schemeClr val="bg1"/>
            </a:bgClr>
          </a:pattFill>
          <a:ln>
            <a:noFill/>
          </a:ln>
        </p:spPr>
        <p:txBody>
          <a:bodyPr/>
          <a:lstStyle/>
          <a:p>
            <a:endParaRPr lang="en-US" dirty="0"/>
          </a:p>
        </p:txBody>
      </p:sp>
    </p:spTree>
    <p:extLst>
      <p:ext uri="{BB962C8B-B14F-4D97-AF65-F5344CB8AC3E}">
        <p14:creationId xmlns:p14="http://schemas.microsoft.com/office/powerpoint/2010/main" val="470124889"/>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9250" y="1902725"/>
            <a:ext cx="5504116" cy="884655"/>
          </a:xfrm>
          <a:prstGeom prst="rect">
            <a:avLst/>
          </a:prstGeom>
        </p:spPr>
        <p:txBody>
          <a:bodyPr>
            <a:noAutofit/>
          </a:bodyPr>
          <a:lstStyle>
            <a:lvl1pPr>
              <a:defRPr sz="28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4" name="Content Placeholder 3"/>
          <p:cNvSpPr>
            <a:spLocks noGrp="1"/>
          </p:cNvSpPr>
          <p:nvPr>
            <p:ph sz="half" idx="2"/>
          </p:nvPr>
        </p:nvSpPr>
        <p:spPr>
          <a:xfrm>
            <a:off x="579250" y="2957115"/>
            <a:ext cx="11041250" cy="3136750"/>
          </a:xfrm>
        </p:spPr>
        <p:txBody>
          <a:bodyPr>
            <a:noAutofit/>
          </a:bodyPr>
          <a:lstStyle>
            <a:lvl1pPr>
              <a:lnSpc>
                <a:spcPct val="150000"/>
              </a:lnSpc>
              <a:defRPr sz="2800">
                <a:solidFill>
                  <a:schemeClr val="bg2"/>
                </a:solidFill>
                <a:latin typeface="Poppins" pitchFamily="2" charset="77"/>
                <a:cs typeface="Poppins" pitchFamily="2" charset="77"/>
              </a:defRPr>
            </a:lvl1pPr>
            <a:lvl2pPr>
              <a:lnSpc>
                <a:spcPct val="150000"/>
              </a:lnSpc>
              <a:defRPr sz="2800">
                <a:solidFill>
                  <a:schemeClr val="bg2"/>
                </a:solidFill>
                <a:latin typeface="Poppins" pitchFamily="2" charset="77"/>
                <a:cs typeface="Poppins" pitchFamily="2" charset="77"/>
              </a:defRPr>
            </a:lvl2pPr>
            <a:lvl3pPr>
              <a:lnSpc>
                <a:spcPct val="150000"/>
              </a:lnSpc>
              <a:defRPr sz="2800">
                <a:solidFill>
                  <a:schemeClr val="bg2"/>
                </a:solidFill>
                <a:latin typeface="Poppins" pitchFamily="2" charset="77"/>
                <a:cs typeface="Poppins" pitchFamily="2" charset="77"/>
              </a:defRPr>
            </a:lvl3pPr>
            <a:lvl4pPr>
              <a:lnSpc>
                <a:spcPct val="150000"/>
              </a:lnSpc>
              <a:defRPr sz="2800">
                <a:solidFill>
                  <a:schemeClr val="bg2"/>
                </a:solidFill>
                <a:latin typeface="Poppins" pitchFamily="2" charset="77"/>
                <a:cs typeface="Poppins" pitchFamily="2" charset="77"/>
              </a:defRPr>
            </a:lvl4pPr>
            <a:lvl5pPr>
              <a:lnSpc>
                <a:spcPct val="150000"/>
              </a:lnSpc>
              <a:defRPr sz="2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descr="A picture containing the Peralta Community College District Logo. ">
            <a:extLst>
              <a:ext uri="{FF2B5EF4-FFF2-40B4-BE49-F238E27FC236}">
                <a16:creationId xmlns:a16="http://schemas.microsoft.com/office/drawing/2014/main" id="{CE0D4C3F-CDCD-AC4B-8F4C-003A6D043A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C2A03373-D590-FC44-A6A6-DCDB1C5842B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B6514DDF-6F08-FA4A-BC7A-A00D0A9F420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328A0595-D2F8-D249-B38A-71C7BE304321}"/>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14EDE755-3FB6-F245-94BD-F150DA2511C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5489CA-069A-534A-A45A-DFE285A7736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C5F372-1BC2-9C49-9DB6-E9D90CFEE001}"/>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2EA03C3-9798-1940-B0F9-8D43E4FC12A6}"/>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cxnSp>
        <p:nvCxnSpPr>
          <p:cNvPr id="23" name="Straight Connector 22">
            <a:extLst>
              <a:ext uri="{FF2B5EF4-FFF2-40B4-BE49-F238E27FC236}">
                <a16:creationId xmlns:a16="http://schemas.microsoft.com/office/drawing/2014/main" id="{5D092717-B108-DB41-B6DF-36C5B1E69A5E}"/>
              </a:ext>
            </a:extLst>
          </p:cNvPr>
          <p:cNvCxnSpPr>
            <a:cxnSpLocks/>
          </p:cNvCxnSpPr>
          <p:nvPr userDrawn="1"/>
        </p:nvCxnSpPr>
        <p:spPr>
          <a:xfrm>
            <a:off x="533400" y="2957115"/>
            <a:ext cx="11079351" cy="0"/>
          </a:xfrm>
          <a:prstGeom prst="line">
            <a:avLst/>
          </a:prstGeom>
          <a:ln w="3810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4" name="Picture Placeholder 22">
            <a:extLst>
              <a:ext uri="{FF2B5EF4-FFF2-40B4-BE49-F238E27FC236}">
                <a16:creationId xmlns:a16="http://schemas.microsoft.com/office/drawing/2014/main" id="{BEB6C156-4077-294E-BB92-920952B0BAAE}"/>
              </a:ext>
            </a:extLst>
          </p:cNvPr>
          <p:cNvSpPr>
            <a:spLocks noGrp="1"/>
          </p:cNvSpPr>
          <p:nvPr>
            <p:ph type="pic" sz="quarter" idx="16"/>
          </p:nvPr>
        </p:nvSpPr>
        <p:spPr>
          <a:xfrm>
            <a:off x="8276095" y="316588"/>
            <a:ext cx="2440983" cy="2440983"/>
          </a:xfrm>
          <a:prstGeom prst="ellipse">
            <a:avLst/>
          </a:prstGeom>
          <a:pattFill prst="pct10">
            <a:fgClr>
              <a:schemeClr val="bg1"/>
            </a:fgClr>
            <a:bgClr>
              <a:schemeClr val="accent1"/>
            </a:bgClr>
          </a:pattFill>
        </p:spPr>
        <p:txBody>
          <a:bodyPr/>
          <a:lstStyle/>
          <a:p>
            <a:endParaRPr lang="en-US" dirty="0"/>
          </a:p>
        </p:txBody>
      </p:sp>
    </p:spTree>
    <p:extLst>
      <p:ext uri="{BB962C8B-B14F-4D97-AF65-F5344CB8AC3E}">
        <p14:creationId xmlns:p14="http://schemas.microsoft.com/office/powerpoint/2010/main" val="2300043210"/>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allout - Light">
    <p:spTree>
      <p:nvGrpSpPr>
        <p:cNvPr id="1" name=""/>
        <p:cNvGrpSpPr/>
        <p:nvPr/>
      </p:nvGrpSpPr>
      <p:grpSpPr>
        <a:xfrm>
          <a:off x="0" y="0"/>
          <a:ext cx="0" cy="0"/>
          <a:chOff x="0" y="0"/>
          <a:chExt cx="0" cy="0"/>
        </a:xfrm>
      </p:grpSpPr>
      <p:sp>
        <p:nvSpPr>
          <p:cNvPr id="9" name="Punched Tape 2">
            <a:extLst>
              <a:ext uri="{FF2B5EF4-FFF2-40B4-BE49-F238E27FC236}">
                <a16:creationId xmlns:a16="http://schemas.microsoft.com/office/drawing/2014/main" id="{87F6CE9B-5C14-C144-A523-C8A6EF1E402B}"/>
              </a:ext>
            </a:extLst>
          </p:cNvPr>
          <p:cNvSpPr/>
          <p:nvPr userDrawn="1"/>
        </p:nvSpPr>
        <p:spPr>
          <a:xfrm rot="10800000">
            <a:off x="-56827" y="6059248"/>
            <a:ext cx="12305654" cy="840509"/>
          </a:xfrm>
          <a:prstGeom prst="flowChartInternalStorag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71500" y="2766218"/>
            <a:ext cx="11049000" cy="1325563"/>
          </a:xfrm>
          <a:prstGeom prst="rect">
            <a:avLst/>
          </a:prstGeom>
        </p:spPr>
        <p:txBody>
          <a:bodyPr>
            <a:normAutofit/>
          </a:bodyPr>
          <a:lstStyle>
            <a:lvl1pPr algn="ct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pic>
        <p:nvPicPr>
          <p:cNvPr id="11" name="Picture 10" descr="A picture containing the Peralta Community College District Logo. ">
            <a:extLst>
              <a:ext uri="{FF2B5EF4-FFF2-40B4-BE49-F238E27FC236}">
                <a16:creationId xmlns:a16="http://schemas.microsoft.com/office/drawing/2014/main" id="{8145ECE7-6C8D-BD47-9F62-92664BFD8D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E92FD04F-1F7E-5145-812E-EB82A90C01B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8EDB5F29-DAE4-AB43-ADC2-FD31C91B3EB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spTree>
    <p:extLst>
      <p:ext uri="{BB962C8B-B14F-4D97-AF65-F5344CB8AC3E}">
        <p14:creationId xmlns:p14="http://schemas.microsoft.com/office/powerpoint/2010/main" val="894257987"/>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allout - Dark">
    <p:bg>
      <p:bgPr>
        <a:solidFill>
          <a:schemeClr val="accent1"/>
        </a:solidFill>
        <a:effectLst/>
      </p:bgPr>
    </p:bg>
    <p:spTree>
      <p:nvGrpSpPr>
        <p:cNvPr id="1" name=""/>
        <p:cNvGrpSpPr/>
        <p:nvPr/>
      </p:nvGrpSpPr>
      <p:grpSpPr>
        <a:xfrm>
          <a:off x="0" y="0"/>
          <a:ext cx="0" cy="0"/>
          <a:chOff x="0" y="0"/>
          <a:chExt cx="0" cy="0"/>
        </a:xfrm>
      </p:grpSpPr>
      <p:sp>
        <p:nvSpPr>
          <p:cNvPr id="3" name="Punched Tape 2">
            <a:extLst>
              <a:ext uri="{FF2B5EF4-FFF2-40B4-BE49-F238E27FC236}">
                <a16:creationId xmlns:a16="http://schemas.microsoft.com/office/drawing/2014/main" id="{EA3C06AD-D3BE-E148-9A1F-8D84F01C94EE}"/>
              </a:ext>
            </a:extLst>
          </p:cNvPr>
          <p:cNvSpPr/>
          <p:nvPr userDrawn="1"/>
        </p:nvSpPr>
        <p:spPr>
          <a:xfrm rot="10800000">
            <a:off x="-56827" y="6059248"/>
            <a:ext cx="12305654" cy="840509"/>
          </a:xfrm>
          <a:prstGeom prst="flowChartInternalStorag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33400" y="2766218"/>
            <a:ext cx="11087100" cy="1325563"/>
          </a:xfrm>
          <a:prstGeom prst="rect">
            <a:avLst/>
          </a:prstGeom>
        </p:spPr>
        <p:txBody>
          <a:bodyPr>
            <a:normAutofit/>
          </a:bodyPr>
          <a:lstStyle>
            <a:lvl1pPr algn="ct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pic>
        <p:nvPicPr>
          <p:cNvPr id="8" name="Picture 7" descr="A picture containing the Peralta Community College District Logo. ">
            <a:extLst>
              <a:ext uri="{FF2B5EF4-FFF2-40B4-BE49-F238E27FC236}">
                <a16:creationId xmlns:a16="http://schemas.microsoft.com/office/drawing/2014/main" id="{E631F421-947C-D44D-A054-32FF75774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9" name="TextBox 8">
            <a:extLst>
              <a:ext uri="{FF2B5EF4-FFF2-40B4-BE49-F238E27FC236}">
                <a16:creationId xmlns:a16="http://schemas.microsoft.com/office/drawing/2014/main" id="{DE5095AC-680F-2F49-BB2C-2FF4B05362F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1" name="TextBox 10">
            <a:extLst>
              <a:ext uri="{FF2B5EF4-FFF2-40B4-BE49-F238E27FC236}">
                <a16:creationId xmlns:a16="http://schemas.microsoft.com/office/drawing/2014/main" id="{AAF26842-9AC1-794F-ACF0-F990012889EE}"/>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spTree>
    <p:extLst>
      <p:ext uri="{BB962C8B-B14F-4D97-AF65-F5344CB8AC3E}">
        <p14:creationId xmlns:p14="http://schemas.microsoft.com/office/powerpoint/2010/main" val="1408795503"/>
      </p:ext>
    </p:extLst>
  </p:cSld>
  <p:clrMapOvr>
    <a:masterClrMapping/>
  </p:clrMapOvr>
  <p:extLst>
    <p:ext uri="{DCECCB84-F9BA-43D5-87BE-67443E8EF086}">
      <p15:sldGuideLst xmlns:p15="http://schemas.microsoft.com/office/powerpoint/2012/main">
        <p15:guide id="1" pos="336" userDrawn="1">
          <p15:clr>
            <a:srgbClr val="FBAE40"/>
          </p15:clr>
        </p15:guide>
        <p15:guide id="2" pos="73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 Light">
    <p:spTree>
      <p:nvGrpSpPr>
        <p:cNvPr id="1" name=""/>
        <p:cNvGrpSpPr/>
        <p:nvPr/>
      </p:nvGrpSpPr>
      <p:grpSpPr>
        <a:xfrm>
          <a:off x="0" y="0"/>
          <a:ext cx="0" cy="0"/>
          <a:chOff x="0" y="0"/>
          <a:chExt cx="0" cy="0"/>
        </a:xfrm>
      </p:grpSpPr>
      <p:sp>
        <p:nvSpPr>
          <p:cNvPr id="2" name="Title 1"/>
          <p:cNvSpPr>
            <a:spLocks noGrp="1"/>
          </p:cNvSpPr>
          <p:nvPr>
            <p:ph type="title"/>
          </p:nvPr>
        </p:nvSpPr>
        <p:spPr>
          <a:xfrm>
            <a:off x="571500" y="852660"/>
            <a:ext cx="10782300"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pic>
        <p:nvPicPr>
          <p:cNvPr id="11" name="Picture 10" descr="A picture containing the Peralta Community College District Logo. ">
            <a:extLst>
              <a:ext uri="{FF2B5EF4-FFF2-40B4-BE49-F238E27FC236}">
                <a16:creationId xmlns:a16="http://schemas.microsoft.com/office/drawing/2014/main" id="{1E42881A-C55A-5849-808B-73D930CEDC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2611FEE2-7CEF-B445-AF21-05950946DA35}"/>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E1B9C71F-2561-7145-93FD-A1DCDFB4C051}"/>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4" name="Group 13">
            <a:extLst>
              <a:ext uri="{FF2B5EF4-FFF2-40B4-BE49-F238E27FC236}">
                <a16:creationId xmlns:a16="http://schemas.microsoft.com/office/drawing/2014/main" id="{681F2CE0-4C03-AB47-91E0-0E6EAC553CFD}"/>
              </a:ext>
            </a:extLst>
          </p:cNvPr>
          <p:cNvGrpSpPr/>
          <p:nvPr userDrawn="1"/>
        </p:nvGrpSpPr>
        <p:grpSpPr>
          <a:xfrm rot="10800000">
            <a:off x="546232" y="5986603"/>
            <a:ext cx="11074267" cy="215443"/>
            <a:chOff x="789214" y="5878286"/>
            <a:chExt cx="8795660" cy="0"/>
          </a:xfrm>
        </p:grpSpPr>
        <p:cxnSp>
          <p:nvCxnSpPr>
            <p:cNvPr id="15" name="Straight Connector 14">
              <a:extLst>
                <a:ext uri="{FF2B5EF4-FFF2-40B4-BE49-F238E27FC236}">
                  <a16:creationId xmlns:a16="http://schemas.microsoft.com/office/drawing/2014/main" id="{8F5D1336-5FA9-7742-A019-B121083BBB1E}"/>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9F3697C-EB35-8C4C-AD1A-A35228951C94}"/>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782FFF0-D656-C543-89E4-11F674B91A5C}"/>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C7C469A-3E9D-B24D-9DE2-0E45732645E7}"/>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103125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1500" y="852660"/>
            <a:ext cx="10782300"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pic>
        <p:nvPicPr>
          <p:cNvPr id="8" name="Picture 7" descr="A picture containing the Peralta Community College District Logo. ">
            <a:extLst>
              <a:ext uri="{FF2B5EF4-FFF2-40B4-BE49-F238E27FC236}">
                <a16:creationId xmlns:a16="http://schemas.microsoft.com/office/drawing/2014/main" id="{9054E5E7-2611-9E4D-88AD-2C9DE7A252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9" name="TextBox 8">
            <a:extLst>
              <a:ext uri="{FF2B5EF4-FFF2-40B4-BE49-F238E27FC236}">
                <a16:creationId xmlns:a16="http://schemas.microsoft.com/office/drawing/2014/main" id="{41313F77-AD2E-DD42-A8B2-12F10371AE38}"/>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1" name="TextBox 10">
            <a:extLst>
              <a:ext uri="{FF2B5EF4-FFF2-40B4-BE49-F238E27FC236}">
                <a16:creationId xmlns:a16="http://schemas.microsoft.com/office/drawing/2014/main" id="{A2FA5061-06A5-714A-BE59-D1523431886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2" name="Group 11">
            <a:extLst>
              <a:ext uri="{FF2B5EF4-FFF2-40B4-BE49-F238E27FC236}">
                <a16:creationId xmlns:a16="http://schemas.microsoft.com/office/drawing/2014/main" id="{34C77E75-BEE1-4A4F-928E-AA46A6A5A12E}"/>
              </a:ext>
            </a:extLst>
          </p:cNvPr>
          <p:cNvGrpSpPr/>
          <p:nvPr userDrawn="1"/>
        </p:nvGrpSpPr>
        <p:grpSpPr>
          <a:xfrm rot="10800000">
            <a:off x="546232" y="5986603"/>
            <a:ext cx="11074267" cy="215443"/>
            <a:chOff x="789214" y="5878286"/>
            <a:chExt cx="8795660" cy="0"/>
          </a:xfrm>
        </p:grpSpPr>
        <p:cxnSp>
          <p:nvCxnSpPr>
            <p:cNvPr id="13" name="Straight Connector 12">
              <a:extLst>
                <a:ext uri="{FF2B5EF4-FFF2-40B4-BE49-F238E27FC236}">
                  <a16:creationId xmlns:a16="http://schemas.microsoft.com/office/drawing/2014/main" id="{7F2D5878-3EA1-AC4D-BEA2-A771F30FF788}"/>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5FE5278-F5F4-B747-AABC-A011402FBFFE}"/>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EB34C55-25BD-3B4B-ABB6-938BC73E7658}"/>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1A2E5E-9CF5-794F-A85D-1BDAF41187E2}"/>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875570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 Light">
    <p:spTree>
      <p:nvGrpSpPr>
        <p:cNvPr id="1" name=""/>
        <p:cNvGrpSpPr/>
        <p:nvPr/>
      </p:nvGrpSpPr>
      <p:grpSpPr>
        <a:xfrm>
          <a:off x="0" y="0"/>
          <a:ext cx="0" cy="0"/>
          <a:chOff x="0" y="0"/>
          <a:chExt cx="0" cy="0"/>
        </a:xfrm>
      </p:grpSpPr>
      <p:pic>
        <p:nvPicPr>
          <p:cNvPr id="13" name="Picture 12" descr="A picture containing the Peralta Community College District Logo. ">
            <a:extLst>
              <a:ext uri="{FF2B5EF4-FFF2-40B4-BE49-F238E27FC236}">
                <a16:creationId xmlns:a16="http://schemas.microsoft.com/office/drawing/2014/main" id="{BB24BEC0-320C-4449-B428-70C9F70BCF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396A4F63-7C6E-0A43-B8DB-635985A42AB7}"/>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E8754E2C-B0AE-054D-AD67-13D55A11AA1C}"/>
              </a:ext>
            </a:extLst>
          </p:cNvPr>
          <p:cNvSpPr txBox="1"/>
          <p:nvPr userDrawn="1"/>
        </p:nvSpPr>
        <p:spPr>
          <a:xfrm>
            <a:off x="546232"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BB86B1C4-20C2-BA47-970C-7A8C00943125}"/>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A7F3A076-A7B1-9942-928C-9A5604969D3C}"/>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B6EF4E3-92B0-474C-8AF5-B33B328287D4}"/>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21AF163-E651-5F43-976C-20874E957CAC}"/>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47988F-8502-C940-9A18-374AADAE834F}"/>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15119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Light">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A79493E0-3BCC-BA4E-9858-C8D4E13A5731}"/>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2" name="Title 1"/>
          <p:cNvSpPr>
            <a:spLocks noGrp="1"/>
          </p:cNvSpPr>
          <p:nvPr>
            <p:ph type="title"/>
          </p:nvPr>
        </p:nvSpPr>
        <p:spPr>
          <a:xfrm>
            <a:off x="862442" y="852660"/>
            <a:ext cx="10758058" cy="841386"/>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862440" y="1825625"/>
            <a:ext cx="10758059" cy="4268237"/>
          </a:xfrm>
        </p:spPr>
        <p:txBody>
          <a:bodyPr>
            <a:normAutofit/>
          </a:bodyPr>
          <a:lstStyle>
            <a:lvl1pPr>
              <a:lnSpc>
                <a:spcPct val="150000"/>
              </a:lnSpc>
              <a:defRPr sz="2800">
                <a:solidFill>
                  <a:schemeClr val="tx1">
                    <a:lumMod val="65000"/>
                    <a:lumOff val="35000"/>
                  </a:schemeClr>
                </a:solidFill>
                <a:latin typeface="Poppins" pitchFamily="2" charset="77"/>
                <a:cs typeface="Poppins" pitchFamily="2" charset="77"/>
              </a:defRPr>
            </a:lvl1pPr>
            <a:lvl2pPr>
              <a:lnSpc>
                <a:spcPct val="150000"/>
              </a:lnSpc>
              <a:defRPr sz="2800">
                <a:solidFill>
                  <a:schemeClr val="tx1">
                    <a:lumMod val="65000"/>
                    <a:lumOff val="35000"/>
                  </a:schemeClr>
                </a:solidFill>
                <a:latin typeface="Poppins" pitchFamily="2" charset="77"/>
                <a:cs typeface="Poppins" pitchFamily="2" charset="77"/>
              </a:defRPr>
            </a:lvl2pPr>
            <a:lvl3pPr>
              <a:lnSpc>
                <a:spcPct val="150000"/>
              </a:lnSpc>
              <a:defRPr sz="2800">
                <a:solidFill>
                  <a:schemeClr val="tx1">
                    <a:lumMod val="65000"/>
                    <a:lumOff val="35000"/>
                  </a:schemeClr>
                </a:solidFill>
                <a:latin typeface="Poppins" pitchFamily="2" charset="77"/>
                <a:cs typeface="Poppins" pitchFamily="2" charset="77"/>
              </a:defRPr>
            </a:lvl3pPr>
            <a:lvl4pPr>
              <a:lnSpc>
                <a:spcPct val="150000"/>
              </a:lnSpc>
              <a:defRPr sz="2800">
                <a:solidFill>
                  <a:schemeClr val="tx1">
                    <a:lumMod val="65000"/>
                    <a:lumOff val="35000"/>
                  </a:schemeClr>
                </a:solidFill>
                <a:latin typeface="Poppins" pitchFamily="2" charset="77"/>
                <a:cs typeface="Poppins" pitchFamily="2" charset="77"/>
              </a:defRPr>
            </a:lvl4pPr>
            <a:lvl5pPr>
              <a:lnSpc>
                <a:spcPct val="150000"/>
              </a:lnSpc>
              <a:defRPr sz="2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he Peralta Community College District Logo. ">
            <a:extLst>
              <a:ext uri="{FF2B5EF4-FFF2-40B4-BE49-F238E27FC236}">
                <a16:creationId xmlns:a16="http://schemas.microsoft.com/office/drawing/2014/main" id="{447657A1-A6D6-8741-A0DE-CF7D91EC4B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BB0EC3C2-77C7-524E-BA45-605366CB63D2}"/>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5" name="Group 14">
            <a:extLst>
              <a:ext uri="{FF2B5EF4-FFF2-40B4-BE49-F238E27FC236}">
                <a16:creationId xmlns:a16="http://schemas.microsoft.com/office/drawing/2014/main" id="{6AF71AFD-63C0-8249-96DE-4814FBDB9151}"/>
              </a:ext>
            </a:extLst>
          </p:cNvPr>
          <p:cNvGrpSpPr/>
          <p:nvPr userDrawn="1"/>
        </p:nvGrpSpPr>
        <p:grpSpPr>
          <a:xfrm rot="10800000">
            <a:off x="546232" y="5986603"/>
            <a:ext cx="11074267" cy="215443"/>
            <a:chOff x="789214" y="5878286"/>
            <a:chExt cx="8795660" cy="0"/>
          </a:xfrm>
        </p:grpSpPr>
        <p:cxnSp>
          <p:nvCxnSpPr>
            <p:cNvPr id="16" name="Straight Connector 15">
              <a:extLst>
                <a:ext uri="{FF2B5EF4-FFF2-40B4-BE49-F238E27FC236}">
                  <a16:creationId xmlns:a16="http://schemas.microsoft.com/office/drawing/2014/main" id="{48CDAD92-8287-9045-A883-042BBD39BAA5}"/>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6115321-B372-6645-9D1B-5C61211BEFDC}"/>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E081578-727F-9C49-95F4-519A3EB131D5}"/>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8CE0061-5A92-C745-8550-06F033FD657B}"/>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4913845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856980"/>
            <a:ext cx="10758058" cy="83370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p:nvPr>
        </p:nvSpPr>
        <p:spPr>
          <a:xfrm>
            <a:off x="533400" y="1848052"/>
            <a:ext cx="11087100" cy="4245816"/>
          </a:xfrm>
        </p:spPr>
        <p:txBody>
          <a:bodyPr>
            <a:normAutofit/>
          </a:bodyPr>
          <a:lstStyle>
            <a:lvl1pPr>
              <a:lnSpc>
                <a:spcPct val="150000"/>
              </a:lnSpc>
              <a:defRPr sz="2800">
                <a:solidFill>
                  <a:schemeClr val="bg2"/>
                </a:solidFill>
                <a:latin typeface="Poppins" pitchFamily="2" charset="77"/>
                <a:cs typeface="Poppins" pitchFamily="2" charset="77"/>
              </a:defRPr>
            </a:lvl1pPr>
            <a:lvl2pPr>
              <a:lnSpc>
                <a:spcPct val="150000"/>
              </a:lnSpc>
              <a:defRPr sz="2800">
                <a:solidFill>
                  <a:schemeClr val="bg2"/>
                </a:solidFill>
                <a:latin typeface="Poppins" pitchFamily="2" charset="77"/>
                <a:cs typeface="Poppins" pitchFamily="2" charset="77"/>
              </a:defRPr>
            </a:lvl2pPr>
            <a:lvl3pPr>
              <a:lnSpc>
                <a:spcPct val="150000"/>
              </a:lnSpc>
              <a:defRPr sz="2800">
                <a:solidFill>
                  <a:schemeClr val="bg2"/>
                </a:solidFill>
                <a:latin typeface="Poppins" pitchFamily="2" charset="77"/>
                <a:cs typeface="Poppins" pitchFamily="2" charset="77"/>
              </a:defRPr>
            </a:lvl3pPr>
            <a:lvl4pPr>
              <a:lnSpc>
                <a:spcPct val="150000"/>
              </a:lnSpc>
              <a:defRPr sz="2800">
                <a:solidFill>
                  <a:schemeClr val="bg2"/>
                </a:solidFill>
                <a:latin typeface="Poppins" pitchFamily="2" charset="77"/>
                <a:cs typeface="Poppins" pitchFamily="2" charset="77"/>
              </a:defRPr>
            </a:lvl4pPr>
            <a:lvl5pPr>
              <a:lnSpc>
                <a:spcPct val="150000"/>
              </a:lnSpc>
              <a:defRPr sz="2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descr="A picture containing the Peralta Community College District Logo. ">
            <a:extLst>
              <a:ext uri="{FF2B5EF4-FFF2-40B4-BE49-F238E27FC236}">
                <a16:creationId xmlns:a16="http://schemas.microsoft.com/office/drawing/2014/main" id="{47054EA8-C013-4143-B501-6447AC1AE6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426A01D7-0E58-2640-8A1A-114E2020FE4C}"/>
              </a:ext>
            </a:extLst>
          </p:cNvPr>
          <p:cNvSpPr txBox="1"/>
          <p:nvPr userDrawn="1"/>
        </p:nvSpPr>
        <p:spPr>
          <a:xfrm>
            <a:off x="771852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2098D441-FABC-634B-B174-1E17D685F3C4}"/>
              </a:ext>
            </a:extLst>
          </p:cNvPr>
          <p:cNvSpPr txBox="1"/>
          <p:nvPr userDrawn="1"/>
        </p:nvSpPr>
        <p:spPr>
          <a:xfrm>
            <a:off x="438645"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0028FF28-0BEF-5340-832E-66AE2737412A}"/>
              </a:ext>
            </a:extLst>
          </p:cNvPr>
          <p:cNvGrpSpPr/>
          <p:nvPr userDrawn="1"/>
        </p:nvGrpSpPr>
        <p:grpSpPr>
          <a:xfrm rot="10800000">
            <a:off x="525581" y="5986601"/>
            <a:ext cx="11125203" cy="215443"/>
            <a:chOff x="789214" y="5878286"/>
            <a:chExt cx="8795660" cy="0"/>
          </a:xfrm>
        </p:grpSpPr>
        <p:cxnSp>
          <p:nvCxnSpPr>
            <p:cNvPr id="17" name="Straight Connector 16">
              <a:extLst>
                <a:ext uri="{FF2B5EF4-FFF2-40B4-BE49-F238E27FC236}">
                  <a16:creationId xmlns:a16="http://schemas.microsoft.com/office/drawing/2014/main" id="{DC733E21-A13A-9243-95E6-D1A5DE6FF9D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EA4036-F3C2-7443-B88B-D4557A17A456}"/>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5AAE8F9-6CD1-1642-B971-B4D7C0D30EDA}"/>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B19F00A-CF29-7F44-888E-D6ECD32AB29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654963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aker Bio - Light">
    <p:bg>
      <p:bgPr>
        <a:solidFill>
          <a:schemeClr val="bg1"/>
        </a:solidFill>
        <a:effectLst/>
      </p:bgPr>
    </p:bg>
    <p:spTree>
      <p:nvGrpSpPr>
        <p:cNvPr id="1" name=""/>
        <p:cNvGrpSpPr/>
        <p:nvPr/>
      </p:nvGrpSpPr>
      <p:grpSpPr>
        <a:xfrm>
          <a:off x="0" y="0"/>
          <a:ext cx="0" cy="0"/>
          <a:chOff x="0" y="0"/>
          <a:chExt cx="0" cy="0"/>
        </a:xfrm>
      </p:grpSpPr>
      <p:sp>
        <p:nvSpPr>
          <p:cNvPr id="30" name="Content Placeholder 2">
            <a:extLst>
              <a:ext uri="{FF2B5EF4-FFF2-40B4-BE49-F238E27FC236}">
                <a16:creationId xmlns:a16="http://schemas.microsoft.com/office/drawing/2014/main" id="{D4C56BE8-9ABE-5345-A2BB-79122D4E76A0}"/>
              </a:ext>
            </a:extLst>
          </p:cNvPr>
          <p:cNvSpPr>
            <a:spLocks noGrp="1"/>
          </p:cNvSpPr>
          <p:nvPr>
            <p:ph idx="20" hasCustomPrompt="1"/>
          </p:nvPr>
        </p:nvSpPr>
        <p:spPr>
          <a:xfrm>
            <a:off x="7973960" y="3608439"/>
            <a:ext cx="3676824" cy="589909"/>
          </a:xfrm>
        </p:spPr>
        <p:txBody>
          <a:bodyPr>
            <a:noAutofit/>
          </a:bodyPr>
          <a:lstStyle>
            <a:lvl1pPr>
              <a:lnSpc>
                <a:spcPct val="150000"/>
              </a:lnSpc>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p:txBody>
      </p:sp>
      <p:sp>
        <p:nvSpPr>
          <p:cNvPr id="2" name="Title 1"/>
          <p:cNvSpPr>
            <a:spLocks noGrp="1"/>
          </p:cNvSpPr>
          <p:nvPr>
            <p:ph type="title"/>
          </p:nvPr>
        </p:nvSpPr>
        <p:spPr>
          <a:xfrm>
            <a:off x="1032386" y="239101"/>
            <a:ext cx="10618397" cy="83370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hasCustomPrompt="1"/>
          </p:nvPr>
        </p:nvSpPr>
        <p:spPr>
          <a:xfrm>
            <a:off x="690444" y="4714228"/>
            <a:ext cx="3527595" cy="1108995"/>
          </a:xfrm>
        </p:spPr>
        <p:txBody>
          <a:bodyPr>
            <a:noAutofit/>
          </a:bodyPr>
          <a:lstStyle>
            <a:lvl1pPr>
              <a:lnSpc>
                <a:spcPct val="150000"/>
              </a:lnSpc>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pic>
        <p:nvPicPr>
          <p:cNvPr id="13" name="Picture 12" descr="A picture containing the Peralta Community College District Logo. ">
            <a:extLst>
              <a:ext uri="{FF2B5EF4-FFF2-40B4-BE49-F238E27FC236}">
                <a16:creationId xmlns:a16="http://schemas.microsoft.com/office/drawing/2014/main" id="{47054EA8-C013-4143-B501-6447AC1AE6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426A01D7-0E58-2640-8A1A-114E2020FE4C}"/>
              </a:ext>
            </a:extLst>
          </p:cNvPr>
          <p:cNvSpPr txBox="1"/>
          <p:nvPr userDrawn="1"/>
        </p:nvSpPr>
        <p:spPr>
          <a:xfrm>
            <a:off x="771852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2098D441-FABC-634B-B174-1E17D685F3C4}"/>
              </a:ext>
            </a:extLst>
          </p:cNvPr>
          <p:cNvSpPr txBox="1"/>
          <p:nvPr userDrawn="1"/>
        </p:nvSpPr>
        <p:spPr>
          <a:xfrm>
            <a:off x="438645"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0028FF28-0BEF-5340-832E-66AE2737412A}"/>
              </a:ext>
            </a:extLst>
          </p:cNvPr>
          <p:cNvGrpSpPr/>
          <p:nvPr userDrawn="1"/>
        </p:nvGrpSpPr>
        <p:grpSpPr>
          <a:xfrm rot="10800000">
            <a:off x="525581" y="5986601"/>
            <a:ext cx="11125203" cy="215443"/>
            <a:chOff x="789214" y="5878286"/>
            <a:chExt cx="8795660" cy="0"/>
          </a:xfrm>
        </p:grpSpPr>
        <p:cxnSp>
          <p:nvCxnSpPr>
            <p:cNvPr id="17" name="Straight Connector 16">
              <a:extLst>
                <a:ext uri="{FF2B5EF4-FFF2-40B4-BE49-F238E27FC236}">
                  <a16:creationId xmlns:a16="http://schemas.microsoft.com/office/drawing/2014/main" id="{DC733E21-A13A-9243-95E6-D1A5DE6FF9D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EA4036-F3C2-7443-B88B-D4557A17A456}"/>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5AAE8F9-6CD1-1642-B971-B4D7C0D30EDA}"/>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B19F00A-CF29-7F44-888E-D6ECD32AB29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Content Placeholder 2">
            <a:extLst>
              <a:ext uri="{FF2B5EF4-FFF2-40B4-BE49-F238E27FC236}">
                <a16:creationId xmlns:a16="http://schemas.microsoft.com/office/drawing/2014/main" id="{E0A974ED-3A60-5540-812D-3011E5D27747}"/>
              </a:ext>
            </a:extLst>
          </p:cNvPr>
          <p:cNvSpPr>
            <a:spLocks noGrp="1"/>
          </p:cNvSpPr>
          <p:nvPr>
            <p:ph idx="10" hasCustomPrompt="1"/>
          </p:nvPr>
        </p:nvSpPr>
        <p:spPr>
          <a:xfrm>
            <a:off x="4332202" y="4714227"/>
            <a:ext cx="3527595" cy="1108995"/>
          </a:xfrm>
        </p:spPr>
        <p:txBody>
          <a:bodyPr>
            <a:noAutofit/>
          </a:bodyPr>
          <a:lstStyle>
            <a:lvl1pPr>
              <a:lnSpc>
                <a:spcPct val="150000"/>
              </a:lnSpc>
              <a:defRPr sz="1200">
                <a:solidFill>
                  <a:schemeClr val="tx1"/>
                </a:solidFill>
                <a:latin typeface="Poppins" pitchFamily="2" charset="77"/>
                <a:cs typeface="Poppins" pitchFamily="2" charset="77"/>
              </a:defRPr>
            </a:lvl1pPr>
            <a:lvl2pPr marL="685800" marR="0" indent="-228600" algn="l" defTabSz="914400" rtl="0" eaLnBrk="1" fontAlgn="auto" latinLnBrk="0" hangingPunct="1">
              <a:lnSpc>
                <a:spcPct val="150000"/>
              </a:lnSpc>
              <a:spcBef>
                <a:spcPts val="500"/>
              </a:spcBef>
              <a:spcAft>
                <a:spcPts val="0"/>
              </a:spcAft>
              <a:buClrTx/>
              <a:buSzTx/>
              <a:buFont typeface="Arial" panose="020B0604020202020204" pitchFamily="34" charset="0"/>
              <a:buChar char="•"/>
              <a:tabLst/>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sp>
        <p:nvSpPr>
          <p:cNvPr id="21" name="Content Placeholder 2">
            <a:extLst>
              <a:ext uri="{FF2B5EF4-FFF2-40B4-BE49-F238E27FC236}">
                <a16:creationId xmlns:a16="http://schemas.microsoft.com/office/drawing/2014/main" id="{F88127A5-F3D1-4B43-BD6B-57E503E21008}"/>
              </a:ext>
            </a:extLst>
          </p:cNvPr>
          <p:cNvSpPr>
            <a:spLocks noGrp="1"/>
          </p:cNvSpPr>
          <p:nvPr>
            <p:ph idx="11" hasCustomPrompt="1"/>
          </p:nvPr>
        </p:nvSpPr>
        <p:spPr>
          <a:xfrm>
            <a:off x="7973960" y="4714227"/>
            <a:ext cx="3676824" cy="1108995"/>
          </a:xfrm>
        </p:spPr>
        <p:txBody>
          <a:bodyPr>
            <a:noAutofit/>
          </a:bodyPr>
          <a:lstStyle>
            <a:lvl1pPr marL="228600" marR="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a:p>
            <a:pPr lvl="0"/>
            <a:endParaRPr lang="en-US"/>
          </a:p>
        </p:txBody>
      </p:sp>
      <p:sp>
        <p:nvSpPr>
          <p:cNvPr id="24" name="Picture Placeholder 22">
            <a:extLst>
              <a:ext uri="{FF2B5EF4-FFF2-40B4-BE49-F238E27FC236}">
                <a16:creationId xmlns:a16="http://schemas.microsoft.com/office/drawing/2014/main" id="{928AF27C-B5E6-3042-924B-F23E65D58CEC}"/>
              </a:ext>
            </a:extLst>
          </p:cNvPr>
          <p:cNvSpPr>
            <a:spLocks noGrp="1"/>
          </p:cNvSpPr>
          <p:nvPr>
            <p:ph type="pic" sz="quarter" idx="15"/>
          </p:nvPr>
        </p:nvSpPr>
        <p:spPr>
          <a:xfrm>
            <a:off x="5226917" y="1430904"/>
            <a:ext cx="1661653" cy="1661653"/>
          </a:xfrm>
          <a:prstGeom prst="ellipse">
            <a:avLst/>
          </a:prstGeom>
          <a:pattFill prst="pct20">
            <a:fgClr>
              <a:schemeClr val="accent1"/>
            </a:fgClr>
            <a:bgClr>
              <a:schemeClr val="bg1"/>
            </a:bgClr>
          </a:pattFill>
        </p:spPr>
        <p:txBody>
          <a:bodyPr/>
          <a:lstStyle/>
          <a:p>
            <a:endParaRPr lang="en-US" dirty="0"/>
          </a:p>
        </p:txBody>
      </p:sp>
      <p:sp>
        <p:nvSpPr>
          <p:cNvPr id="26" name="Picture Placeholder 22">
            <a:extLst>
              <a:ext uri="{FF2B5EF4-FFF2-40B4-BE49-F238E27FC236}">
                <a16:creationId xmlns:a16="http://schemas.microsoft.com/office/drawing/2014/main" id="{6C0F4504-C3C7-D248-8B2E-770A37E867C4}"/>
              </a:ext>
            </a:extLst>
          </p:cNvPr>
          <p:cNvSpPr>
            <a:spLocks noGrp="1"/>
          </p:cNvSpPr>
          <p:nvPr>
            <p:ph type="pic" sz="quarter" idx="16"/>
          </p:nvPr>
        </p:nvSpPr>
        <p:spPr>
          <a:xfrm>
            <a:off x="1645228" y="1429539"/>
            <a:ext cx="1661653" cy="1661653"/>
          </a:xfrm>
          <a:prstGeom prst="ellipse">
            <a:avLst/>
          </a:prstGeom>
          <a:pattFill prst="pct20">
            <a:fgClr>
              <a:schemeClr val="accent1"/>
            </a:fgClr>
            <a:bgClr>
              <a:schemeClr val="bg1"/>
            </a:bgClr>
          </a:pattFill>
        </p:spPr>
        <p:txBody>
          <a:bodyPr/>
          <a:lstStyle/>
          <a:p>
            <a:endParaRPr lang="en-US" dirty="0"/>
          </a:p>
        </p:txBody>
      </p:sp>
      <p:sp>
        <p:nvSpPr>
          <p:cNvPr id="27" name="Picture Placeholder 22">
            <a:extLst>
              <a:ext uri="{FF2B5EF4-FFF2-40B4-BE49-F238E27FC236}">
                <a16:creationId xmlns:a16="http://schemas.microsoft.com/office/drawing/2014/main" id="{DE1CD81E-AB72-DC48-9BDC-1223EDA7634E}"/>
              </a:ext>
            </a:extLst>
          </p:cNvPr>
          <p:cNvSpPr>
            <a:spLocks noGrp="1"/>
          </p:cNvSpPr>
          <p:nvPr>
            <p:ph type="pic" sz="quarter" idx="17"/>
          </p:nvPr>
        </p:nvSpPr>
        <p:spPr>
          <a:xfrm>
            <a:off x="8906930" y="1429539"/>
            <a:ext cx="1661653" cy="1661653"/>
          </a:xfrm>
          <a:prstGeom prst="ellipse">
            <a:avLst/>
          </a:prstGeom>
          <a:pattFill prst="pct20">
            <a:fgClr>
              <a:schemeClr val="accent1"/>
            </a:fgClr>
            <a:bgClr>
              <a:schemeClr val="bg1"/>
            </a:bgClr>
          </a:pattFill>
        </p:spPr>
        <p:txBody>
          <a:bodyPr/>
          <a:lstStyle/>
          <a:p>
            <a:endParaRPr lang="en-US" dirty="0"/>
          </a:p>
        </p:txBody>
      </p:sp>
      <p:sp>
        <p:nvSpPr>
          <p:cNvPr id="28" name="Content Placeholder 2">
            <a:extLst>
              <a:ext uri="{FF2B5EF4-FFF2-40B4-BE49-F238E27FC236}">
                <a16:creationId xmlns:a16="http://schemas.microsoft.com/office/drawing/2014/main" id="{5E2A8C56-EEC3-344D-8931-72E411796B9B}"/>
              </a:ext>
            </a:extLst>
          </p:cNvPr>
          <p:cNvSpPr>
            <a:spLocks noGrp="1"/>
          </p:cNvSpPr>
          <p:nvPr>
            <p:ph idx="18" hasCustomPrompt="1"/>
          </p:nvPr>
        </p:nvSpPr>
        <p:spPr>
          <a:xfrm>
            <a:off x="690443" y="3608438"/>
            <a:ext cx="3527595" cy="589909"/>
          </a:xfrm>
        </p:spPr>
        <p:txBody>
          <a:bodyPr>
            <a:noAutofit/>
          </a:bodyPr>
          <a:lstStyle>
            <a:lvl1pPr marL="0" indent="0">
              <a:lnSpc>
                <a:spcPct val="150000"/>
              </a:lnSpc>
              <a:buNone/>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amet, consectetuer adipiscing elit. Maecenas </a:t>
            </a:r>
            <a:r>
              <a:rPr lang="en-US" err="1"/>
              <a:t>porttitor</a:t>
            </a:r>
            <a:r>
              <a:rPr lang="en-US"/>
              <a:t> </a:t>
            </a:r>
            <a:r>
              <a:rPr lang="en-US" err="1"/>
              <a:t>congue</a:t>
            </a:r>
            <a:endParaRPr lang="en-US"/>
          </a:p>
        </p:txBody>
      </p:sp>
      <p:sp>
        <p:nvSpPr>
          <p:cNvPr id="29" name="Content Placeholder 2">
            <a:extLst>
              <a:ext uri="{FF2B5EF4-FFF2-40B4-BE49-F238E27FC236}">
                <a16:creationId xmlns:a16="http://schemas.microsoft.com/office/drawing/2014/main" id="{C463F319-FCC3-304F-872F-3FAA9DB7A5C1}"/>
              </a:ext>
            </a:extLst>
          </p:cNvPr>
          <p:cNvSpPr>
            <a:spLocks noGrp="1"/>
          </p:cNvSpPr>
          <p:nvPr>
            <p:ph idx="19" hasCustomPrompt="1"/>
          </p:nvPr>
        </p:nvSpPr>
        <p:spPr>
          <a:xfrm>
            <a:off x="4332202" y="3608439"/>
            <a:ext cx="3527595" cy="589909"/>
          </a:xfrm>
        </p:spPr>
        <p:txBody>
          <a:bodyPr>
            <a:noAutofit/>
          </a:bodyPr>
          <a:lstStyle>
            <a:lvl1pPr marL="0" marR="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sz="1200">
                <a:solidFill>
                  <a:schemeClr val="tx1"/>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a:p>
            <a:pPr lvl="0"/>
            <a:endParaRPr lang="en-US"/>
          </a:p>
        </p:txBody>
      </p:sp>
      <p:cxnSp>
        <p:nvCxnSpPr>
          <p:cNvPr id="32" name="Straight Connector 31">
            <a:extLst>
              <a:ext uri="{FF2B5EF4-FFF2-40B4-BE49-F238E27FC236}">
                <a16:creationId xmlns:a16="http://schemas.microsoft.com/office/drawing/2014/main" id="{EF381302-D839-4E44-8470-BAB397CB3AAC}"/>
              </a:ext>
            </a:extLst>
          </p:cNvPr>
          <p:cNvCxnSpPr/>
          <p:nvPr userDrawn="1"/>
        </p:nvCxnSpPr>
        <p:spPr>
          <a:xfrm>
            <a:off x="710107" y="3429000"/>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D4D9E4E-932C-F24E-B11D-54B0C9461ADF}"/>
              </a:ext>
            </a:extLst>
          </p:cNvPr>
          <p:cNvCxnSpPr/>
          <p:nvPr userDrawn="1"/>
        </p:nvCxnSpPr>
        <p:spPr>
          <a:xfrm>
            <a:off x="710107" y="4402394"/>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F792F53-56E4-F849-BD50-05E4684A85EA}"/>
              </a:ext>
            </a:extLst>
          </p:cNvPr>
          <p:cNvCxnSpPr/>
          <p:nvPr userDrawn="1"/>
        </p:nvCxnSpPr>
        <p:spPr>
          <a:xfrm>
            <a:off x="4357873" y="3429000"/>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254457D-19DB-174D-8C1B-1CB240E4E781}"/>
              </a:ext>
            </a:extLst>
          </p:cNvPr>
          <p:cNvCxnSpPr/>
          <p:nvPr userDrawn="1"/>
        </p:nvCxnSpPr>
        <p:spPr>
          <a:xfrm>
            <a:off x="4357873" y="4402394"/>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1DA393-6E80-484E-95BF-297A26520E6F}"/>
              </a:ext>
            </a:extLst>
          </p:cNvPr>
          <p:cNvCxnSpPr/>
          <p:nvPr userDrawn="1"/>
        </p:nvCxnSpPr>
        <p:spPr>
          <a:xfrm>
            <a:off x="8044531" y="3429000"/>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E0A2428-CBE6-1743-99A6-A40F220E53B0}"/>
              </a:ext>
            </a:extLst>
          </p:cNvPr>
          <p:cNvCxnSpPr/>
          <p:nvPr userDrawn="1"/>
        </p:nvCxnSpPr>
        <p:spPr>
          <a:xfrm>
            <a:off x="8044531" y="4402394"/>
            <a:ext cx="352759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327032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peaker Bio - Dark">
    <p:bg>
      <p:bgPr>
        <a:solidFill>
          <a:schemeClr val="accent1"/>
        </a:solidFill>
        <a:effectLst/>
      </p:bgPr>
    </p:bg>
    <p:spTree>
      <p:nvGrpSpPr>
        <p:cNvPr id="1" name=""/>
        <p:cNvGrpSpPr/>
        <p:nvPr/>
      </p:nvGrpSpPr>
      <p:grpSpPr>
        <a:xfrm>
          <a:off x="0" y="0"/>
          <a:ext cx="0" cy="0"/>
          <a:chOff x="0" y="0"/>
          <a:chExt cx="0" cy="0"/>
        </a:xfrm>
      </p:grpSpPr>
      <p:sp>
        <p:nvSpPr>
          <p:cNvPr id="30" name="Content Placeholder 2">
            <a:extLst>
              <a:ext uri="{FF2B5EF4-FFF2-40B4-BE49-F238E27FC236}">
                <a16:creationId xmlns:a16="http://schemas.microsoft.com/office/drawing/2014/main" id="{D4C56BE8-9ABE-5345-A2BB-79122D4E76A0}"/>
              </a:ext>
            </a:extLst>
          </p:cNvPr>
          <p:cNvSpPr>
            <a:spLocks noGrp="1"/>
          </p:cNvSpPr>
          <p:nvPr>
            <p:ph idx="20" hasCustomPrompt="1"/>
          </p:nvPr>
        </p:nvSpPr>
        <p:spPr>
          <a:xfrm>
            <a:off x="7973960" y="3608439"/>
            <a:ext cx="3676824" cy="589909"/>
          </a:xfrm>
        </p:spPr>
        <p:txBody>
          <a:bodyPr>
            <a:noAutofit/>
          </a:bodyPr>
          <a:lstStyle>
            <a:lvl1pPr>
              <a:lnSpc>
                <a:spcPct val="150000"/>
              </a:lnSpc>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p:txBody>
      </p:sp>
      <p:sp>
        <p:nvSpPr>
          <p:cNvPr id="2" name="Title 1"/>
          <p:cNvSpPr>
            <a:spLocks noGrp="1"/>
          </p:cNvSpPr>
          <p:nvPr>
            <p:ph type="title"/>
          </p:nvPr>
        </p:nvSpPr>
        <p:spPr>
          <a:xfrm>
            <a:off x="1032386" y="239101"/>
            <a:ext cx="10618397" cy="83370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idx="1" hasCustomPrompt="1"/>
          </p:nvPr>
        </p:nvSpPr>
        <p:spPr>
          <a:xfrm>
            <a:off x="690444" y="4714228"/>
            <a:ext cx="3527595" cy="1108995"/>
          </a:xfrm>
        </p:spPr>
        <p:txBody>
          <a:bodyPr>
            <a:noAutofit/>
          </a:bodyPr>
          <a:lstStyle>
            <a:lvl1pPr>
              <a:lnSpc>
                <a:spcPct val="150000"/>
              </a:lnSpc>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pic>
        <p:nvPicPr>
          <p:cNvPr id="13" name="Picture 12" descr="A picture containing the Peralta Community College District Logo. ">
            <a:extLst>
              <a:ext uri="{FF2B5EF4-FFF2-40B4-BE49-F238E27FC236}">
                <a16:creationId xmlns:a16="http://schemas.microsoft.com/office/drawing/2014/main" id="{47054EA8-C013-4143-B501-6447AC1AE6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426A01D7-0E58-2640-8A1A-114E2020FE4C}"/>
              </a:ext>
            </a:extLst>
          </p:cNvPr>
          <p:cNvSpPr txBox="1"/>
          <p:nvPr userDrawn="1"/>
        </p:nvSpPr>
        <p:spPr>
          <a:xfrm>
            <a:off x="771852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2098D441-FABC-634B-B174-1E17D685F3C4}"/>
              </a:ext>
            </a:extLst>
          </p:cNvPr>
          <p:cNvSpPr txBox="1"/>
          <p:nvPr userDrawn="1"/>
        </p:nvSpPr>
        <p:spPr>
          <a:xfrm>
            <a:off x="438645"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0028FF28-0BEF-5340-832E-66AE2737412A}"/>
              </a:ext>
            </a:extLst>
          </p:cNvPr>
          <p:cNvGrpSpPr/>
          <p:nvPr userDrawn="1"/>
        </p:nvGrpSpPr>
        <p:grpSpPr>
          <a:xfrm rot="10800000">
            <a:off x="525581" y="5986601"/>
            <a:ext cx="11125203" cy="215443"/>
            <a:chOff x="789214" y="5878286"/>
            <a:chExt cx="8795660" cy="0"/>
          </a:xfrm>
        </p:grpSpPr>
        <p:cxnSp>
          <p:nvCxnSpPr>
            <p:cNvPr id="17" name="Straight Connector 16">
              <a:extLst>
                <a:ext uri="{FF2B5EF4-FFF2-40B4-BE49-F238E27FC236}">
                  <a16:creationId xmlns:a16="http://schemas.microsoft.com/office/drawing/2014/main" id="{DC733E21-A13A-9243-95E6-D1A5DE6FF9D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EA4036-F3C2-7443-B88B-D4557A17A456}"/>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5AAE8F9-6CD1-1642-B971-B4D7C0D30EDA}"/>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B19F00A-CF29-7F44-888E-D6ECD32AB291}"/>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Content Placeholder 2">
            <a:extLst>
              <a:ext uri="{FF2B5EF4-FFF2-40B4-BE49-F238E27FC236}">
                <a16:creationId xmlns:a16="http://schemas.microsoft.com/office/drawing/2014/main" id="{E0A974ED-3A60-5540-812D-3011E5D27747}"/>
              </a:ext>
            </a:extLst>
          </p:cNvPr>
          <p:cNvSpPr>
            <a:spLocks noGrp="1"/>
          </p:cNvSpPr>
          <p:nvPr>
            <p:ph idx="10" hasCustomPrompt="1"/>
          </p:nvPr>
        </p:nvSpPr>
        <p:spPr>
          <a:xfrm>
            <a:off x="4332202" y="4714227"/>
            <a:ext cx="3527595" cy="1108995"/>
          </a:xfrm>
        </p:spPr>
        <p:txBody>
          <a:bodyPr>
            <a:noAutofit/>
          </a:bodyPr>
          <a:lstStyle>
            <a:lvl1pPr>
              <a:lnSpc>
                <a:spcPct val="150000"/>
              </a:lnSpc>
              <a:defRPr sz="1200">
                <a:solidFill>
                  <a:schemeClr val="bg2"/>
                </a:solidFill>
                <a:latin typeface="Poppins" pitchFamily="2" charset="77"/>
                <a:cs typeface="Poppins" pitchFamily="2" charset="77"/>
              </a:defRPr>
            </a:lvl1pPr>
            <a:lvl2pPr marL="685800" marR="0" indent="-228600" algn="l" defTabSz="914400" rtl="0" eaLnBrk="1" fontAlgn="auto" latinLnBrk="0" hangingPunct="1">
              <a:lnSpc>
                <a:spcPct val="150000"/>
              </a:lnSpc>
              <a:spcBef>
                <a:spcPts val="500"/>
              </a:spcBef>
              <a:spcAft>
                <a:spcPts val="0"/>
              </a:spcAft>
              <a:buClrTx/>
              <a:buSzTx/>
              <a:buFont typeface="Arial" panose="020B0604020202020204" pitchFamily="34" charset="0"/>
              <a:buChar char="•"/>
              <a:tabLst/>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p:txBody>
      </p:sp>
      <p:sp>
        <p:nvSpPr>
          <p:cNvPr id="21" name="Content Placeholder 2">
            <a:extLst>
              <a:ext uri="{FF2B5EF4-FFF2-40B4-BE49-F238E27FC236}">
                <a16:creationId xmlns:a16="http://schemas.microsoft.com/office/drawing/2014/main" id="{F88127A5-F3D1-4B43-BD6B-57E503E21008}"/>
              </a:ext>
            </a:extLst>
          </p:cNvPr>
          <p:cNvSpPr>
            <a:spLocks noGrp="1"/>
          </p:cNvSpPr>
          <p:nvPr>
            <p:ph idx="11" hasCustomPrompt="1"/>
          </p:nvPr>
        </p:nvSpPr>
        <p:spPr>
          <a:xfrm>
            <a:off x="7973960" y="4714227"/>
            <a:ext cx="3676824" cy="1108995"/>
          </a:xfrm>
        </p:spPr>
        <p:txBody>
          <a:bodyPr>
            <a:noAutofit/>
          </a:bodyPr>
          <a:lstStyle>
            <a:lvl1pPr marL="228600" marR="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228600" marR="0" lvl="0" indent="-228600" algn="l"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US"/>
              <a:t>Blurb 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r>
              <a:rPr lang="en-US"/>
              <a:t> </a:t>
            </a:r>
            <a:r>
              <a:rPr lang="en-US" err="1"/>
              <a:t>massa</a:t>
            </a:r>
            <a:r>
              <a:rPr lang="en-US"/>
              <a:t>. </a:t>
            </a:r>
            <a:r>
              <a:rPr lang="en-US" err="1"/>
              <a:t>Fusce</a:t>
            </a:r>
            <a:r>
              <a:rPr lang="en-US"/>
              <a:t> </a:t>
            </a:r>
            <a:r>
              <a:rPr lang="en-US" err="1"/>
              <a:t>posuere</a:t>
            </a:r>
            <a:r>
              <a:rPr lang="en-US"/>
              <a:t>, magna sed pulvinar </a:t>
            </a:r>
            <a:r>
              <a:rPr lang="en-US" err="1"/>
              <a:t>ultricies</a:t>
            </a:r>
            <a:r>
              <a:rPr lang="en-US"/>
              <a:t>, </a:t>
            </a:r>
            <a:r>
              <a:rPr lang="en-US" err="1"/>
              <a:t>purus</a:t>
            </a:r>
            <a:endParaRPr lang="en-US"/>
          </a:p>
          <a:p>
            <a:pPr lvl="0"/>
            <a:endParaRPr lang="en-US"/>
          </a:p>
        </p:txBody>
      </p:sp>
      <p:sp>
        <p:nvSpPr>
          <p:cNvPr id="24" name="Picture Placeholder 22">
            <a:extLst>
              <a:ext uri="{FF2B5EF4-FFF2-40B4-BE49-F238E27FC236}">
                <a16:creationId xmlns:a16="http://schemas.microsoft.com/office/drawing/2014/main" id="{928AF27C-B5E6-3042-924B-F23E65D58CEC}"/>
              </a:ext>
            </a:extLst>
          </p:cNvPr>
          <p:cNvSpPr>
            <a:spLocks noGrp="1"/>
          </p:cNvSpPr>
          <p:nvPr>
            <p:ph type="pic" sz="quarter" idx="15"/>
          </p:nvPr>
        </p:nvSpPr>
        <p:spPr>
          <a:xfrm>
            <a:off x="5226917" y="1430904"/>
            <a:ext cx="1661653" cy="1661653"/>
          </a:xfrm>
          <a:prstGeom prst="ellipse">
            <a:avLst/>
          </a:prstGeom>
          <a:pattFill prst="pct10">
            <a:fgClr>
              <a:schemeClr val="bg1"/>
            </a:fgClr>
            <a:bgClr>
              <a:schemeClr val="accent1"/>
            </a:bgClr>
          </a:pattFill>
        </p:spPr>
        <p:txBody>
          <a:bodyPr/>
          <a:lstStyle/>
          <a:p>
            <a:endParaRPr lang="en-US" dirty="0"/>
          </a:p>
        </p:txBody>
      </p:sp>
      <p:sp>
        <p:nvSpPr>
          <p:cNvPr id="26" name="Picture Placeholder 22">
            <a:extLst>
              <a:ext uri="{FF2B5EF4-FFF2-40B4-BE49-F238E27FC236}">
                <a16:creationId xmlns:a16="http://schemas.microsoft.com/office/drawing/2014/main" id="{6C0F4504-C3C7-D248-8B2E-770A37E867C4}"/>
              </a:ext>
            </a:extLst>
          </p:cNvPr>
          <p:cNvSpPr>
            <a:spLocks noGrp="1"/>
          </p:cNvSpPr>
          <p:nvPr>
            <p:ph type="pic" sz="quarter" idx="16"/>
          </p:nvPr>
        </p:nvSpPr>
        <p:spPr>
          <a:xfrm>
            <a:off x="1645228" y="1429539"/>
            <a:ext cx="1661653" cy="1661653"/>
          </a:xfrm>
          <a:prstGeom prst="ellipse">
            <a:avLst/>
          </a:prstGeom>
          <a:pattFill prst="pct10">
            <a:fgClr>
              <a:schemeClr val="bg1"/>
            </a:fgClr>
            <a:bgClr>
              <a:schemeClr val="accent1"/>
            </a:bgClr>
          </a:pattFill>
        </p:spPr>
        <p:txBody>
          <a:bodyPr/>
          <a:lstStyle/>
          <a:p>
            <a:endParaRPr lang="en-US" dirty="0"/>
          </a:p>
        </p:txBody>
      </p:sp>
      <p:sp>
        <p:nvSpPr>
          <p:cNvPr id="27" name="Picture Placeholder 22">
            <a:extLst>
              <a:ext uri="{FF2B5EF4-FFF2-40B4-BE49-F238E27FC236}">
                <a16:creationId xmlns:a16="http://schemas.microsoft.com/office/drawing/2014/main" id="{DE1CD81E-AB72-DC48-9BDC-1223EDA7634E}"/>
              </a:ext>
            </a:extLst>
          </p:cNvPr>
          <p:cNvSpPr>
            <a:spLocks noGrp="1"/>
          </p:cNvSpPr>
          <p:nvPr>
            <p:ph type="pic" sz="quarter" idx="17"/>
          </p:nvPr>
        </p:nvSpPr>
        <p:spPr>
          <a:xfrm>
            <a:off x="8906930" y="1429539"/>
            <a:ext cx="1661653" cy="1661653"/>
          </a:xfrm>
          <a:prstGeom prst="ellipse">
            <a:avLst/>
          </a:prstGeom>
          <a:pattFill prst="pct10">
            <a:fgClr>
              <a:schemeClr val="bg1"/>
            </a:fgClr>
            <a:bgClr>
              <a:schemeClr val="accent1"/>
            </a:bgClr>
          </a:pattFill>
        </p:spPr>
        <p:txBody>
          <a:bodyPr/>
          <a:lstStyle/>
          <a:p>
            <a:endParaRPr lang="en-US" dirty="0"/>
          </a:p>
        </p:txBody>
      </p:sp>
      <p:sp>
        <p:nvSpPr>
          <p:cNvPr id="28" name="Content Placeholder 2">
            <a:extLst>
              <a:ext uri="{FF2B5EF4-FFF2-40B4-BE49-F238E27FC236}">
                <a16:creationId xmlns:a16="http://schemas.microsoft.com/office/drawing/2014/main" id="{5E2A8C56-EEC3-344D-8931-72E411796B9B}"/>
              </a:ext>
            </a:extLst>
          </p:cNvPr>
          <p:cNvSpPr>
            <a:spLocks noGrp="1"/>
          </p:cNvSpPr>
          <p:nvPr>
            <p:ph idx="18" hasCustomPrompt="1"/>
          </p:nvPr>
        </p:nvSpPr>
        <p:spPr>
          <a:xfrm>
            <a:off x="690443" y="3608438"/>
            <a:ext cx="3527595" cy="589909"/>
          </a:xfrm>
        </p:spPr>
        <p:txBody>
          <a:bodyPr>
            <a:noAutofit/>
          </a:bodyPr>
          <a:lstStyle>
            <a:lvl1pPr marL="0" indent="0">
              <a:lnSpc>
                <a:spcPct val="150000"/>
              </a:lnSpc>
              <a:buNone/>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lvl="0"/>
            <a:r>
              <a:rPr lang="en-US"/>
              <a:t>Lorem ipsum dolor sit amet, consectetuer adipiscing elit. Maecenas </a:t>
            </a:r>
            <a:r>
              <a:rPr lang="en-US" err="1"/>
              <a:t>porttitor</a:t>
            </a:r>
            <a:r>
              <a:rPr lang="en-US"/>
              <a:t> </a:t>
            </a:r>
            <a:r>
              <a:rPr lang="en-US" err="1"/>
              <a:t>congue</a:t>
            </a:r>
            <a:endParaRPr lang="en-US"/>
          </a:p>
        </p:txBody>
      </p:sp>
      <p:sp>
        <p:nvSpPr>
          <p:cNvPr id="29" name="Content Placeholder 2">
            <a:extLst>
              <a:ext uri="{FF2B5EF4-FFF2-40B4-BE49-F238E27FC236}">
                <a16:creationId xmlns:a16="http://schemas.microsoft.com/office/drawing/2014/main" id="{C463F319-FCC3-304F-872F-3FAA9DB7A5C1}"/>
              </a:ext>
            </a:extLst>
          </p:cNvPr>
          <p:cNvSpPr>
            <a:spLocks noGrp="1"/>
          </p:cNvSpPr>
          <p:nvPr>
            <p:ph idx="19" hasCustomPrompt="1"/>
          </p:nvPr>
        </p:nvSpPr>
        <p:spPr>
          <a:xfrm>
            <a:off x="4332202" y="3608439"/>
            <a:ext cx="3527595" cy="589909"/>
          </a:xfrm>
        </p:spPr>
        <p:txBody>
          <a:bodyPr>
            <a:noAutofit/>
          </a:bodyPr>
          <a:lstStyle>
            <a:lvl1pPr marL="0" marR="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sz="1200">
                <a:solidFill>
                  <a:schemeClr val="bg2"/>
                </a:solidFill>
                <a:latin typeface="Poppins" pitchFamily="2" charset="77"/>
                <a:cs typeface="Poppins" pitchFamily="2" charset="77"/>
              </a:defRPr>
            </a:lvl1pPr>
            <a:lvl2pPr>
              <a:lnSpc>
                <a:spcPct val="150000"/>
              </a:lnSpc>
              <a:defRPr sz="1200">
                <a:solidFill>
                  <a:schemeClr val="bg2"/>
                </a:solidFill>
                <a:latin typeface="Poppins" pitchFamily="2" charset="77"/>
                <a:cs typeface="Poppins" pitchFamily="2" charset="77"/>
              </a:defRPr>
            </a:lvl2pPr>
            <a:lvl3pPr>
              <a:lnSpc>
                <a:spcPct val="150000"/>
              </a:lnSpc>
              <a:defRPr sz="1200">
                <a:solidFill>
                  <a:schemeClr val="bg2"/>
                </a:solidFill>
                <a:latin typeface="Poppins" pitchFamily="2" charset="77"/>
                <a:cs typeface="Poppins" pitchFamily="2" charset="77"/>
              </a:defRPr>
            </a:lvl3pPr>
            <a:lvl4pPr>
              <a:lnSpc>
                <a:spcPct val="150000"/>
              </a:lnSpc>
              <a:defRPr sz="1200">
                <a:solidFill>
                  <a:schemeClr val="bg2"/>
                </a:solidFill>
                <a:latin typeface="Poppins" pitchFamily="2" charset="77"/>
                <a:cs typeface="Poppins" pitchFamily="2" charset="77"/>
              </a:defRPr>
            </a:lvl4pPr>
            <a:lvl5pPr>
              <a:lnSpc>
                <a:spcPct val="150000"/>
              </a:lnSpc>
              <a:defRPr sz="1200">
                <a:solidFill>
                  <a:schemeClr val="bg2"/>
                </a:solidFill>
                <a:latin typeface="Poppins" pitchFamily="2" charset="77"/>
                <a:cs typeface="Poppins" pitchFamily="2" charset="77"/>
              </a:defRPr>
            </a:lvl5pPr>
          </a:lstStyle>
          <a:p>
            <a:pPr marL="0" marR="0" lvl="0" indent="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Maecenas </a:t>
            </a:r>
            <a:r>
              <a:rPr lang="en-US" err="1"/>
              <a:t>porttitor</a:t>
            </a:r>
            <a:r>
              <a:rPr lang="en-US"/>
              <a:t> </a:t>
            </a:r>
            <a:r>
              <a:rPr lang="en-US" err="1"/>
              <a:t>congue</a:t>
            </a:r>
            <a:endParaRPr lang="en-US"/>
          </a:p>
          <a:p>
            <a:pPr lvl="0"/>
            <a:endParaRPr lang="en-US"/>
          </a:p>
        </p:txBody>
      </p:sp>
      <p:cxnSp>
        <p:nvCxnSpPr>
          <p:cNvPr id="32" name="Straight Connector 31">
            <a:extLst>
              <a:ext uri="{FF2B5EF4-FFF2-40B4-BE49-F238E27FC236}">
                <a16:creationId xmlns:a16="http://schemas.microsoft.com/office/drawing/2014/main" id="{EF381302-D839-4E44-8470-BAB397CB3AAC}"/>
              </a:ext>
            </a:extLst>
          </p:cNvPr>
          <p:cNvCxnSpPr/>
          <p:nvPr userDrawn="1"/>
        </p:nvCxnSpPr>
        <p:spPr>
          <a:xfrm>
            <a:off x="710107" y="3429000"/>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D4D9E4E-932C-F24E-B11D-54B0C9461ADF}"/>
              </a:ext>
            </a:extLst>
          </p:cNvPr>
          <p:cNvCxnSpPr/>
          <p:nvPr userDrawn="1"/>
        </p:nvCxnSpPr>
        <p:spPr>
          <a:xfrm>
            <a:off x="710107" y="4402394"/>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F792F53-56E4-F849-BD50-05E4684A85EA}"/>
              </a:ext>
            </a:extLst>
          </p:cNvPr>
          <p:cNvCxnSpPr/>
          <p:nvPr userDrawn="1"/>
        </p:nvCxnSpPr>
        <p:spPr>
          <a:xfrm>
            <a:off x="4357873" y="3429000"/>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254457D-19DB-174D-8C1B-1CB240E4E781}"/>
              </a:ext>
            </a:extLst>
          </p:cNvPr>
          <p:cNvCxnSpPr/>
          <p:nvPr userDrawn="1"/>
        </p:nvCxnSpPr>
        <p:spPr>
          <a:xfrm>
            <a:off x="4357873" y="4402394"/>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1DA393-6E80-484E-95BF-297A26520E6F}"/>
              </a:ext>
            </a:extLst>
          </p:cNvPr>
          <p:cNvCxnSpPr/>
          <p:nvPr userDrawn="1"/>
        </p:nvCxnSpPr>
        <p:spPr>
          <a:xfrm>
            <a:off x="8044531" y="3429000"/>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E0A2428-CBE6-1743-99A6-A40F220E53B0}"/>
              </a:ext>
            </a:extLst>
          </p:cNvPr>
          <p:cNvCxnSpPr/>
          <p:nvPr userDrawn="1"/>
        </p:nvCxnSpPr>
        <p:spPr>
          <a:xfrm>
            <a:off x="8044531" y="4402394"/>
            <a:ext cx="352759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4929226"/>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 Light">
    <p:spTree>
      <p:nvGrpSpPr>
        <p:cNvPr id="1" name=""/>
        <p:cNvGrpSpPr/>
        <p:nvPr/>
      </p:nvGrpSpPr>
      <p:grpSpPr>
        <a:xfrm>
          <a:off x="0" y="0"/>
          <a:ext cx="0" cy="0"/>
          <a:chOff x="0" y="0"/>
          <a:chExt cx="0" cy="0"/>
        </a:xfrm>
      </p:grpSpPr>
      <p:sp>
        <p:nvSpPr>
          <p:cNvPr id="2" name="Title 1"/>
          <p:cNvSpPr>
            <a:spLocks noGrp="1"/>
          </p:cNvSpPr>
          <p:nvPr>
            <p:ph type="title"/>
          </p:nvPr>
        </p:nvSpPr>
        <p:spPr>
          <a:xfrm>
            <a:off x="862442" y="852660"/>
            <a:ext cx="10758058"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571500" y="1825625"/>
            <a:ext cx="5448300" cy="4306816"/>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448300" cy="4306816"/>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descr="A picture containing the Peralta Community College District Logo. ">
            <a:extLst>
              <a:ext uri="{FF2B5EF4-FFF2-40B4-BE49-F238E27FC236}">
                <a16:creationId xmlns:a16="http://schemas.microsoft.com/office/drawing/2014/main" id="{5E8E597B-3DE7-B044-8AAE-03493343BA7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3" name="TextBox 12">
            <a:extLst>
              <a:ext uri="{FF2B5EF4-FFF2-40B4-BE49-F238E27FC236}">
                <a16:creationId xmlns:a16="http://schemas.microsoft.com/office/drawing/2014/main" id="{D3492D5E-722F-1D4D-B4E4-20C9CD2B3F3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4" name="TextBox 13">
            <a:extLst>
              <a:ext uri="{FF2B5EF4-FFF2-40B4-BE49-F238E27FC236}">
                <a16:creationId xmlns:a16="http://schemas.microsoft.com/office/drawing/2014/main" id="{3272F95E-4DD2-DB4F-9F25-391FFA53C48C}"/>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5" name="Group 14">
            <a:extLst>
              <a:ext uri="{FF2B5EF4-FFF2-40B4-BE49-F238E27FC236}">
                <a16:creationId xmlns:a16="http://schemas.microsoft.com/office/drawing/2014/main" id="{64066ED8-0C6D-EF41-9993-00F7A0974042}"/>
              </a:ext>
            </a:extLst>
          </p:cNvPr>
          <p:cNvGrpSpPr/>
          <p:nvPr userDrawn="1"/>
        </p:nvGrpSpPr>
        <p:grpSpPr>
          <a:xfrm rot="10800000">
            <a:off x="546232" y="5986603"/>
            <a:ext cx="11074267" cy="215443"/>
            <a:chOff x="789214" y="5878286"/>
            <a:chExt cx="8795660" cy="0"/>
          </a:xfrm>
        </p:grpSpPr>
        <p:cxnSp>
          <p:nvCxnSpPr>
            <p:cNvPr id="16" name="Straight Connector 15">
              <a:extLst>
                <a:ext uri="{FF2B5EF4-FFF2-40B4-BE49-F238E27FC236}">
                  <a16:creationId xmlns:a16="http://schemas.microsoft.com/office/drawing/2014/main" id="{E38B8826-A2A4-8D4E-9662-162D3B62D8E2}"/>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7C44F2C-3594-7643-815F-5FB743535A88}"/>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28E3C00-9B6E-E442-9C02-D2BDC753CDB0}"/>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2E8D72-2466-A445-AA67-C73FA0A9513C}"/>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904986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 Dar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2442" y="236939"/>
            <a:ext cx="10758058" cy="838028"/>
          </a:xfrm>
          <a:prstGeom prst="rect">
            <a:avLst/>
          </a:prstGeom>
        </p:spPr>
        <p:txBody>
          <a:bodyPr>
            <a:normAutofit/>
          </a:bodyPr>
          <a:lstStyle>
            <a:lvl1pPr>
              <a:defRPr sz="4000">
                <a:solidFill>
                  <a:schemeClr val="bg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925726" y="1432565"/>
            <a:ext cx="5157640" cy="4661300"/>
          </a:xfrm>
        </p:spPr>
        <p:txBody>
          <a:bodyPr>
            <a:normAutofit/>
          </a:bodyPr>
          <a:lstStyle>
            <a:lvl1pPr>
              <a:lnSpc>
                <a:spcPct val="150000"/>
              </a:lnSpc>
              <a:defRPr sz="1800">
                <a:solidFill>
                  <a:schemeClr val="bg2"/>
                </a:solidFill>
                <a:latin typeface="Poppins" pitchFamily="2" charset="77"/>
                <a:cs typeface="Poppins" pitchFamily="2" charset="77"/>
              </a:defRPr>
            </a:lvl1pPr>
            <a:lvl2pPr>
              <a:lnSpc>
                <a:spcPct val="150000"/>
              </a:lnSpc>
              <a:defRPr sz="1800">
                <a:solidFill>
                  <a:schemeClr val="bg2"/>
                </a:solidFill>
                <a:latin typeface="Poppins" pitchFamily="2" charset="77"/>
                <a:cs typeface="Poppins" pitchFamily="2" charset="77"/>
              </a:defRPr>
            </a:lvl2pPr>
            <a:lvl3pPr>
              <a:lnSpc>
                <a:spcPct val="150000"/>
              </a:lnSpc>
              <a:defRPr sz="1800">
                <a:solidFill>
                  <a:schemeClr val="bg2"/>
                </a:solidFill>
                <a:latin typeface="Poppins" pitchFamily="2" charset="77"/>
                <a:cs typeface="Poppins" pitchFamily="2" charset="77"/>
              </a:defRPr>
            </a:lvl3pPr>
            <a:lvl4pPr>
              <a:lnSpc>
                <a:spcPct val="150000"/>
              </a:lnSpc>
              <a:defRPr sz="1800">
                <a:solidFill>
                  <a:schemeClr val="bg2"/>
                </a:solidFill>
                <a:latin typeface="Poppins" pitchFamily="2" charset="77"/>
                <a:cs typeface="Poppins" pitchFamily="2" charset="77"/>
              </a:defRPr>
            </a:lvl4pPr>
            <a:lvl5pPr>
              <a:lnSpc>
                <a:spcPct val="150000"/>
              </a:lnSpc>
              <a:defRPr sz="1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8240" y="1432565"/>
            <a:ext cx="5382259" cy="4661300"/>
          </a:xfrm>
        </p:spPr>
        <p:txBody>
          <a:bodyPr>
            <a:normAutofit/>
          </a:bodyPr>
          <a:lstStyle>
            <a:lvl1pPr>
              <a:lnSpc>
                <a:spcPct val="150000"/>
              </a:lnSpc>
              <a:defRPr sz="1800">
                <a:solidFill>
                  <a:schemeClr val="bg2"/>
                </a:solidFill>
                <a:latin typeface="Poppins" pitchFamily="2" charset="77"/>
                <a:cs typeface="Poppins" pitchFamily="2" charset="77"/>
              </a:defRPr>
            </a:lvl1pPr>
            <a:lvl2pPr>
              <a:lnSpc>
                <a:spcPct val="150000"/>
              </a:lnSpc>
              <a:defRPr sz="1800">
                <a:solidFill>
                  <a:schemeClr val="bg2"/>
                </a:solidFill>
                <a:latin typeface="Poppins" pitchFamily="2" charset="77"/>
                <a:cs typeface="Poppins" pitchFamily="2" charset="77"/>
              </a:defRPr>
            </a:lvl2pPr>
            <a:lvl3pPr>
              <a:lnSpc>
                <a:spcPct val="150000"/>
              </a:lnSpc>
              <a:defRPr sz="1800">
                <a:solidFill>
                  <a:schemeClr val="bg2"/>
                </a:solidFill>
                <a:latin typeface="Poppins" pitchFamily="2" charset="77"/>
                <a:cs typeface="Poppins" pitchFamily="2" charset="77"/>
              </a:defRPr>
            </a:lvl3pPr>
            <a:lvl4pPr>
              <a:lnSpc>
                <a:spcPct val="150000"/>
              </a:lnSpc>
              <a:defRPr sz="1800">
                <a:solidFill>
                  <a:schemeClr val="bg2"/>
                </a:solidFill>
                <a:latin typeface="Poppins" pitchFamily="2" charset="77"/>
                <a:cs typeface="Poppins" pitchFamily="2" charset="77"/>
              </a:defRPr>
            </a:lvl4pPr>
            <a:lvl5pPr>
              <a:lnSpc>
                <a:spcPct val="150000"/>
              </a:lnSpc>
              <a:defRPr sz="1800">
                <a:solidFill>
                  <a:schemeClr val="bg2"/>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descr="A picture containing the Peralta Community College District Logo. ">
            <a:extLst>
              <a:ext uri="{FF2B5EF4-FFF2-40B4-BE49-F238E27FC236}">
                <a16:creationId xmlns:a16="http://schemas.microsoft.com/office/drawing/2014/main" id="{CE0D4C3F-CDCD-AC4B-8F4C-003A6D043A0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4" name="TextBox 13">
            <a:extLst>
              <a:ext uri="{FF2B5EF4-FFF2-40B4-BE49-F238E27FC236}">
                <a16:creationId xmlns:a16="http://schemas.microsoft.com/office/drawing/2014/main" id="{C2A03373-D590-FC44-A6A6-DCDB1C5842BC}"/>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Palatino" pitchFamily="2" charset="77"/>
                <a:ea typeface="Palatino" pitchFamily="2" charset="77"/>
              </a:rPr>
              <a:t>Peralta Community College District</a:t>
            </a:r>
          </a:p>
        </p:txBody>
      </p:sp>
      <p:sp>
        <p:nvSpPr>
          <p:cNvPr id="15" name="TextBox 14">
            <a:extLst>
              <a:ext uri="{FF2B5EF4-FFF2-40B4-BE49-F238E27FC236}">
                <a16:creationId xmlns:a16="http://schemas.microsoft.com/office/drawing/2014/main" id="{B6514DDF-6F08-FA4A-BC7A-A00D0A9F4206}"/>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latin typeface="Poppins" pitchFamily="2" charset="77"/>
                <a:ea typeface="Palatino" pitchFamily="2" charset="77"/>
                <a:cs typeface="Poppins" pitchFamily="2" charset="77"/>
              </a:rPr>
              <a:t>Copyright © 2020 Peralta Community College District. All Rights Reserved.</a:t>
            </a:r>
          </a:p>
        </p:txBody>
      </p:sp>
      <p:grpSp>
        <p:nvGrpSpPr>
          <p:cNvPr id="16" name="Group 15">
            <a:extLst>
              <a:ext uri="{FF2B5EF4-FFF2-40B4-BE49-F238E27FC236}">
                <a16:creationId xmlns:a16="http://schemas.microsoft.com/office/drawing/2014/main" id="{328A0595-D2F8-D249-B38A-71C7BE304321}"/>
              </a:ext>
            </a:extLst>
          </p:cNvPr>
          <p:cNvGrpSpPr/>
          <p:nvPr userDrawn="1"/>
        </p:nvGrpSpPr>
        <p:grpSpPr>
          <a:xfrm rot="10800000">
            <a:off x="546232" y="5986603"/>
            <a:ext cx="11074267" cy="215443"/>
            <a:chOff x="789214" y="5878286"/>
            <a:chExt cx="8795660" cy="0"/>
          </a:xfrm>
        </p:grpSpPr>
        <p:cxnSp>
          <p:nvCxnSpPr>
            <p:cNvPr id="17" name="Straight Connector 16">
              <a:extLst>
                <a:ext uri="{FF2B5EF4-FFF2-40B4-BE49-F238E27FC236}">
                  <a16:creationId xmlns:a16="http://schemas.microsoft.com/office/drawing/2014/main" id="{14EDE755-3FB6-F245-94BD-F150DA2511C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5489CA-069A-534A-A45A-DFE285A77363}"/>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BC5F372-1BC2-9C49-9DB6-E9D90CFEE001}"/>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2EA03C3-9798-1940-B0F9-8D43E4FC12A6}"/>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3205761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Side Content - Light">
    <p:spTree>
      <p:nvGrpSpPr>
        <p:cNvPr id="1" name=""/>
        <p:cNvGrpSpPr/>
        <p:nvPr/>
      </p:nvGrpSpPr>
      <p:grpSpPr>
        <a:xfrm>
          <a:off x="0" y="0"/>
          <a:ext cx="0" cy="0"/>
          <a:chOff x="0" y="0"/>
          <a:chExt cx="0" cy="0"/>
        </a:xfrm>
      </p:grpSpPr>
      <p:sp>
        <p:nvSpPr>
          <p:cNvPr id="2" name="Title 1"/>
          <p:cNvSpPr>
            <a:spLocks noGrp="1"/>
          </p:cNvSpPr>
          <p:nvPr>
            <p:ph type="title"/>
          </p:nvPr>
        </p:nvSpPr>
        <p:spPr>
          <a:xfrm>
            <a:off x="931713" y="236939"/>
            <a:ext cx="10758057" cy="838028"/>
          </a:xfrm>
          <a:prstGeom prst="rect">
            <a:avLst/>
          </a:prstGeom>
        </p:spPr>
        <p:txBody>
          <a:bodyPr>
            <a:normAutofit/>
          </a:bodyPr>
          <a:lstStyle>
            <a:lvl1pPr>
              <a:defRPr sz="4000">
                <a:solidFill>
                  <a:schemeClr val="accent1"/>
                </a:solidFill>
                <a:latin typeface="Palatino" pitchFamily="2" charset="77"/>
                <a:ea typeface="Palatino" pitchFamily="2" charset="77"/>
                <a:cs typeface="Poppins" pitchFamily="2" charset="77"/>
              </a:defRPr>
            </a:lvl1pPr>
          </a:lstStyle>
          <a:p>
            <a:r>
              <a:rPr lang="en-US"/>
              <a:t>Click to edit Master title style</a:t>
            </a:r>
          </a:p>
        </p:txBody>
      </p:sp>
      <p:sp>
        <p:nvSpPr>
          <p:cNvPr id="3" name="Content Placeholder 2"/>
          <p:cNvSpPr>
            <a:spLocks noGrp="1"/>
          </p:cNvSpPr>
          <p:nvPr>
            <p:ph sz="half" idx="1"/>
          </p:nvPr>
        </p:nvSpPr>
        <p:spPr>
          <a:xfrm>
            <a:off x="931713" y="1351280"/>
            <a:ext cx="5448300" cy="4765899"/>
          </a:xfrm>
        </p:spPr>
        <p:txBody>
          <a:bodyPr>
            <a:normAutofit/>
          </a:bodyPr>
          <a:lstStyle>
            <a:lvl1pPr>
              <a:lnSpc>
                <a:spcPct val="150000"/>
              </a:lnSpc>
              <a:defRPr sz="1800">
                <a:solidFill>
                  <a:schemeClr val="tx1">
                    <a:lumMod val="65000"/>
                    <a:lumOff val="35000"/>
                  </a:schemeClr>
                </a:solidFill>
                <a:latin typeface="Poppins" pitchFamily="2" charset="77"/>
                <a:cs typeface="Poppins" pitchFamily="2" charset="77"/>
              </a:defRPr>
            </a:lvl1pPr>
            <a:lvl2pPr>
              <a:lnSpc>
                <a:spcPct val="150000"/>
              </a:lnSpc>
              <a:defRPr sz="1800">
                <a:solidFill>
                  <a:schemeClr val="tx1">
                    <a:lumMod val="65000"/>
                    <a:lumOff val="35000"/>
                  </a:schemeClr>
                </a:solidFill>
                <a:latin typeface="Poppins" pitchFamily="2" charset="77"/>
                <a:cs typeface="Poppins" pitchFamily="2" charset="77"/>
              </a:defRPr>
            </a:lvl2pPr>
            <a:lvl3pPr>
              <a:lnSpc>
                <a:spcPct val="150000"/>
              </a:lnSpc>
              <a:defRPr sz="1800">
                <a:solidFill>
                  <a:schemeClr val="tx1">
                    <a:lumMod val="65000"/>
                    <a:lumOff val="35000"/>
                  </a:schemeClr>
                </a:solidFill>
                <a:latin typeface="Poppins" pitchFamily="2" charset="77"/>
                <a:cs typeface="Poppins" pitchFamily="2" charset="77"/>
              </a:defRPr>
            </a:lvl3pPr>
            <a:lvl4pPr>
              <a:lnSpc>
                <a:spcPct val="150000"/>
              </a:lnSpc>
              <a:defRPr sz="1800">
                <a:solidFill>
                  <a:schemeClr val="tx1">
                    <a:lumMod val="65000"/>
                    <a:lumOff val="35000"/>
                  </a:schemeClr>
                </a:solidFill>
                <a:latin typeface="Poppins" pitchFamily="2" charset="77"/>
                <a:cs typeface="Poppins" pitchFamily="2" charset="77"/>
              </a:defRPr>
            </a:lvl4pPr>
            <a:lvl5pPr>
              <a:lnSpc>
                <a:spcPct val="150000"/>
              </a:lnSpc>
              <a:defRPr sz="1800">
                <a:solidFill>
                  <a:schemeClr val="tx1">
                    <a:lumMod val="65000"/>
                    <a:lumOff val="35000"/>
                  </a:schemeClr>
                </a:solidFill>
                <a:latin typeface="Poppins" pitchFamily="2" charset="77"/>
                <a:cs typeface="Poppins"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picture containing the Peralta Community College District Logo. ">
            <a:extLst>
              <a:ext uri="{FF2B5EF4-FFF2-40B4-BE49-F238E27FC236}">
                <a16:creationId xmlns:a16="http://schemas.microsoft.com/office/drawing/2014/main" id="{5118AF33-C8B4-EA4F-8690-1C3E990AB5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557" y="270775"/>
            <a:ext cx="581885" cy="581885"/>
          </a:xfrm>
          <a:prstGeom prst="rect">
            <a:avLst/>
          </a:prstGeom>
        </p:spPr>
      </p:pic>
      <p:sp>
        <p:nvSpPr>
          <p:cNvPr id="12" name="TextBox 11">
            <a:extLst>
              <a:ext uri="{FF2B5EF4-FFF2-40B4-BE49-F238E27FC236}">
                <a16:creationId xmlns:a16="http://schemas.microsoft.com/office/drawing/2014/main" id="{BA121AC6-2F5E-C64B-8B9E-E48F51EEFA10}"/>
              </a:ext>
            </a:extLst>
          </p:cNvPr>
          <p:cNvSpPr txBox="1"/>
          <p:nvPr userDrawn="1"/>
        </p:nvSpPr>
        <p:spPr>
          <a:xfrm>
            <a:off x="7609113" y="6310226"/>
            <a:ext cx="4011387"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latin typeface="Palatino" pitchFamily="2" charset="77"/>
                <a:ea typeface="Palatino" pitchFamily="2" charset="77"/>
              </a:rPr>
              <a:t>Peralta Community College District</a:t>
            </a:r>
          </a:p>
        </p:txBody>
      </p:sp>
      <p:sp>
        <p:nvSpPr>
          <p:cNvPr id="13" name="TextBox 12">
            <a:extLst>
              <a:ext uri="{FF2B5EF4-FFF2-40B4-BE49-F238E27FC236}">
                <a16:creationId xmlns:a16="http://schemas.microsoft.com/office/drawing/2014/main" id="{93D19310-6F5D-E640-AB03-1D9D8060D399}"/>
              </a:ext>
            </a:extLst>
          </p:cNvPr>
          <p:cNvSpPr txBox="1"/>
          <p:nvPr userDrawn="1"/>
        </p:nvSpPr>
        <p:spPr>
          <a:xfrm>
            <a:off x="571500" y="6371781"/>
            <a:ext cx="4487010"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accent1"/>
                </a:solidFill>
                <a:latin typeface="Poppins" pitchFamily="2" charset="77"/>
                <a:ea typeface="Palatino" pitchFamily="2" charset="77"/>
                <a:cs typeface="Poppins" pitchFamily="2" charset="77"/>
              </a:rPr>
              <a:t>Copyright © 2020 Peralta Community College District. All Rights Reserved.</a:t>
            </a:r>
          </a:p>
        </p:txBody>
      </p:sp>
      <p:grpSp>
        <p:nvGrpSpPr>
          <p:cNvPr id="14" name="Group 13">
            <a:extLst>
              <a:ext uri="{FF2B5EF4-FFF2-40B4-BE49-F238E27FC236}">
                <a16:creationId xmlns:a16="http://schemas.microsoft.com/office/drawing/2014/main" id="{B9345E7F-78DB-5946-8BFF-23C8E4933195}"/>
              </a:ext>
            </a:extLst>
          </p:cNvPr>
          <p:cNvGrpSpPr/>
          <p:nvPr userDrawn="1"/>
        </p:nvGrpSpPr>
        <p:grpSpPr>
          <a:xfrm rot="10800000">
            <a:off x="546232" y="5986603"/>
            <a:ext cx="11074267" cy="215443"/>
            <a:chOff x="789214" y="5878286"/>
            <a:chExt cx="8795660" cy="0"/>
          </a:xfrm>
        </p:grpSpPr>
        <p:cxnSp>
          <p:nvCxnSpPr>
            <p:cNvPr id="15" name="Straight Connector 14">
              <a:extLst>
                <a:ext uri="{FF2B5EF4-FFF2-40B4-BE49-F238E27FC236}">
                  <a16:creationId xmlns:a16="http://schemas.microsoft.com/office/drawing/2014/main" id="{C723F195-BB84-FE4A-9CE6-1FA2EE81AE47}"/>
                </a:ext>
              </a:extLst>
            </p:cNvPr>
            <p:cNvCxnSpPr>
              <a:cxnSpLocks/>
            </p:cNvCxnSpPr>
            <p:nvPr userDrawn="1"/>
          </p:nvCxnSpPr>
          <p:spPr>
            <a:xfrm>
              <a:off x="789214" y="5878286"/>
              <a:ext cx="219891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0B585AF-D0A0-2840-B7AB-94AE707919D0}"/>
                </a:ext>
              </a:extLst>
            </p:cNvPr>
            <p:cNvCxnSpPr>
              <a:cxnSpLocks/>
            </p:cNvCxnSpPr>
            <p:nvPr userDrawn="1"/>
          </p:nvCxnSpPr>
          <p:spPr>
            <a:xfrm>
              <a:off x="2988129" y="5878286"/>
              <a:ext cx="2198915"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399FFF2-12E4-1A42-9C80-8E3D2FA8EE63}"/>
                </a:ext>
              </a:extLst>
            </p:cNvPr>
            <p:cNvCxnSpPr>
              <a:cxnSpLocks/>
            </p:cNvCxnSpPr>
            <p:nvPr userDrawn="1"/>
          </p:nvCxnSpPr>
          <p:spPr>
            <a:xfrm>
              <a:off x="5187044" y="5878286"/>
              <a:ext cx="2198915"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5A68C7A-9C29-DE47-859D-5BC96F3F3904}"/>
                </a:ext>
              </a:extLst>
            </p:cNvPr>
            <p:cNvCxnSpPr>
              <a:cxnSpLocks/>
            </p:cNvCxnSpPr>
            <p:nvPr userDrawn="1"/>
          </p:nvCxnSpPr>
          <p:spPr>
            <a:xfrm>
              <a:off x="7385959" y="5878286"/>
              <a:ext cx="2198915"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87697133"/>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Placeholder 7">
            <a:extLst>
              <a:ext uri="{FF2B5EF4-FFF2-40B4-BE49-F238E27FC236}">
                <a16:creationId xmlns:a16="http://schemas.microsoft.com/office/drawing/2014/main" id="{E50416B6-5ACF-BD44-94CE-E3A513ECCC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E049D91C-0172-864D-A9CC-E06DF0A33A5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Extended Chancellor Cabinet FTEF Presentation</a:t>
            </a:r>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76" r:id="rId4"/>
    <p:sldLayoutId id="2147483688" r:id="rId5"/>
    <p:sldLayoutId id="2147483687" r:id="rId6"/>
    <p:sldLayoutId id="2147483672" r:id="rId7"/>
    <p:sldLayoutId id="2147483677" r:id="rId8"/>
    <p:sldLayoutId id="2147483673" r:id="rId9"/>
    <p:sldLayoutId id="2147483678" r:id="rId10"/>
    <p:sldLayoutId id="2147483696" r:id="rId11"/>
    <p:sldLayoutId id="2147483695" r:id="rId12"/>
    <p:sldLayoutId id="2147483665" r:id="rId13"/>
    <p:sldLayoutId id="2147483679" r:id="rId14"/>
    <p:sldLayoutId id="2147483692" r:id="rId15"/>
    <p:sldLayoutId id="2147483693" r:id="rId16"/>
    <p:sldLayoutId id="2147483694" r:id="rId17"/>
    <p:sldLayoutId id="2147483668" r:id="rId18"/>
    <p:sldLayoutId id="2147483683" r:id="rId19"/>
    <p:sldLayoutId id="2147483669" r:id="rId20"/>
    <p:sldLayoutId id="2147483684" r:id="rId21"/>
    <p:sldLayoutId id="2147483691" r:id="rId22"/>
    <p:sldLayoutId id="2147483690" r:id="rId23"/>
    <p:sldLayoutId id="2147483685" r:id="rId24"/>
    <p:sldLayoutId id="2147483686" r:id="rId25"/>
    <p:sldLayoutId id="2147483666" r:id="rId26"/>
    <p:sldLayoutId id="2147483681" r:id="rId27"/>
    <p:sldLayoutId id="2147483682" r:id="rId28"/>
  </p:sldLayoutIdLst>
  <p:hf hdr="0" dt="0"/>
  <p:txStyles>
    <p:titleStyle>
      <a:lvl1pPr algn="l" defTabSz="914400" rtl="0" eaLnBrk="1" latinLnBrk="0" hangingPunct="1">
        <a:lnSpc>
          <a:spcPct val="90000"/>
        </a:lnSpc>
        <a:spcBef>
          <a:spcPct val="0"/>
        </a:spcBef>
        <a:buNone/>
        <a:defRPr sz="4400" kern="1200">
          <a:solidFill>
            <a:schemeClr val="accent1"/>
          </a:solidFill>
          <a:latin typeface="Palatino" pitchFamily="2" charset="77"/>
          <a:ea typeface="Palatino" pitchFamily="2" charset="77"/>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Poppins" pitchFamily="2" charset="77"/>
          <a:ea typeface="+mn-ea"/>
          <a:cs typeface="Poppins"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Poppins" pitchFamily="2" charset="77"/>
          <a:ea typeface="+mn-ea"/>
          <a:cs typeface="Poppins"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Poppins" pitchFamily="2" charset="77"/>
          <a:ea typeface="+mn-ea"/>
          <a:cs typeface="Poppins"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Poppins" pitchFamily="2" charset="77"/>
          <a:ea typeface="+mn-ea"/>
          <a:cs typeface="Poppins"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Poppins" pitchFamily="2" charset="77"/>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0" name="Rectangle 169">
            <a:extLst>
              <a:ext uri="{FF2B5EF4-FFF2-40B4-BE49-F238E27FC236}">
                <a16:creationId xmlns:a16="http://schemas.microsoft.com/office/drawing/2014/main" id="{5BF4DF2C-F028-4921-9C23-41303F650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1215700-CC27-5341-9416-40AB41DC95D9}"/>
              </a:ext>
            </a:extLst>
          </p:cNvPr>
          <p:cNvSpPr>
            <a:spLocks noGrp="1"/>
          </p:cNvSpPr>
          <p:nvPr>
            <p:ph type="title"/>
          </p:nvPr>
        </p:nvSpPr>
        <p:spPr>
          <a:xfrm>
            <a:off x="311486" y="1506857"/>
            <a:ext cx="4412419" cy="3626217"/>
          </a:xfrm>
        </p:spPr>
        <p:txBody>
          <a:bodyPr vert="horz" lIns="91440" tIns="45720" rIns="91440" bIns="45720" rtlCol="0" anchor="t">
            <a:normAutofit fontScale="90000"/>
          </a:bodyPr>
          <a:lstStyle/>
          <a:p>
            <a:r>
              <a:rPr lang="en-US" sz="2200" b="1" kern="1200" dirty="0">
                <a:solidFill>
                  <a:srgbClr val="FFFFFF"/>
                </a:solidFill>
                <a:latin typeface="+mj-lt"/>
                <a:ea typeface="+mj-ea"/>
                <a:cs typeface="+mj-cs"/>
              </a:rPr>
              <a:t>AY 2024-2025 </a:t>
            </a:r>
            <a:br>
              <a:rPr lang="en-US" sz="2200" b="1" kern="1200" dirty="0">
                <a:solidFill>
                  <a:srgbClr val="FFFFFF"/>
                </a:solidFill>
                <a:latin typeface="+mj-lt"/>
                <a:ea typeface="+mj-ea"/>
                <a:cs typeface="+mj-cs"/>
              </a:rPr>
            </a:br>
            <a:r>
              <a:rPr lang="en-US" sz="2200" b="1" kern="1200" dirty="0">
                <a:solidFill>
                  <a:srgbClr val="FFFFFF"/>
                </a:solidFill>
                <a:latin typeface="+mj-lt"/>
                <a:ea typeface="+mj-ea"/>
                <a:cs typeface="+mj-cs"/>
              </a:rPr>
              <a:t>FTEF Allocation Proposal Presentation </a:t>
            </a:r>
            <a:br>
              <a:rPr lang="en-US" sz="2000" kern="1200" dirty="0">
                <a:solidFill>
                  <a:srgbClr val="FFFFFF"/>
                </a:solidFill>
                <a:latin typeface="+mj-lt"/>
                <a:ea typeface="+mj-ea"/>
                <a:cs typeface="+mj-cs"/>
              </a:rPr>
            </a:br>
            <a:r>
              <a:rPr lang="en-US" sz="2000" dirty="0">
                <a:solidFill>
                  <a:srgbClr val="FFFFFF"/>
                </a:solidFill>
                <a:latin typeface="+mj-lt"/>
                <a:ea typeface="+mj-ea"/>
                <a:cs typeface="+mj-cs"/>
              </a:rPr>
              <a:t>Education Committee</a:t>
            </a:r>
            <a:br>
              <a:rPr lang="en-US" sz="2000" kern="1200" dirty="0">
                <a:solidFill>
                  <a:srgbClr val="FFFFFF"/>
                </a:solidFill>
                <a:latin typeface="+mj-lt"/>
                <a:ea typeface="+mj-ea"/>
                <a:cs typeface="+mj-cs"/>
              </a:rPr>
            </a:br>
            <a:br>
              <a:rPr lang="en-US" sz="2000" kern="1200" dirty="0">
                <a:solidFill>
                  <a:srgbClr val="FFFFFF"/>
                </a:solidFill>
                <a:latin typeface="+mj-lt"/>
                <a:ea typeface="+mj-ea"/>
                <a:cs typeface="+mj-cs"/>
              </a:rPr>
            </a:br>
            <a:br>
              <a:rPr lang="en-US" sz="2000" kern="1200" dirty="0">
                <a:solidFill>
                  <a:srgbClr val="FFFFFF"/>
                </a:solidFill>
                <a:latin typeface="+mj-lt"/>
                <a:ea typeface="+mj-ea"/>
                <a:cs typeface="+mj-cs"/>
              </a:rPr>
            </a:br>
            <a:r>
              <a:rPr lang="en-US" sz="2000" kern="1200" dirty="0">
                <a:solidFill>
                  <a:srgbClr val="FFFFFF"/>
                </a:solidFill>
                <a:latin typeface="+mj-lt"/>
                <a:ea typeface="+mj-ea"/>
                <a:cs typeface="+mj-cs"/>
              </a:rPr>
              <a:t>Dr. Stephanie Droker, Interim Deputy Chancellor</a:t>
            </a:r>
            <a:br>
              <a:rPr lang="en-US" sz="2000" kern="1200" dirty="0">
                <a:solidFill>
                  <a:srgbClr val="FFFFFF"/>
                </a:solidFill>
                <a:latin typeface="+mj-lt"/>
                <a:ea typeface="+mj-ea"/>
                <a:cs typeface="+mj-cs"/>
              </a:rPr>
            </a:br>
            <a:r>
              <a:rPr lang="en-US" sz="2000" kern="1200" dirty="0">
                <a:solidFill>
                  <a:srgbClr val="FFFFFF"/>
                </a:solidFill>
                <a:latin typeface="+mj-lt"/>
                <a:ea typeface="+mj-ea"/>
                <a:cs typeface="+mj-cs"/>
              </a:rPr>
              <a:t>Dr. Nathaniel Jones III, Acting Vice Chancellor of Finance and Administration</a:t>
            </a:r>
            <a:br>
              <a:rPr lang="en-US" sz="2000" kern="1200" dirty="0">
                <a:solidFill>
                  <a:srgbClr val="FFFFFF"/>
                </a:solidFill>
                <a:latin typeface="+mj-lt"/>
                <a:ea typeface="+mj-ea"/>
                <a:cs typeface="+mj-cs"/>
              </a:rPr>
            </a:br>
            <a:r>
              <a:rPr lang="en-US" sz="2000" kern="1200" dirty="0">
                <a:solidFill>
                  <a:srgbClr val="FFFFFF"/>
                </a:solidFill>
                <a:latin typeface="+mj-lt"/>
                <a:ea typeface="+mj-ea"/>
                <a:cs typeface="+mj-cs"/>
              </a:rPr>
              <a:t>Dr. Diana Bajrami, Acting President COA</a:t>
            </a:r>
            <a:br>
              <a:rPr lang="en-US" sz="2000" kern="1200" dirty="0">
                <a:solidFill>
                  <a:srgbClr val="FFFFFF"/>
                </a:solidFill>
                <a:latin typeface="+mj-lt"/>
                <a:ea typeface="+mj-ea"/>
                <a:cs typeface="+mj-cs"/>
              </a:rPr>
            </a:br>
            <a:r>
              <a:rPr lang="en-US" sz="2000" dirty="0">
                <a:solidFill>
                  <a:srgbClr val="FFFFFF"/>
                </a:solidFill>
                <a:latin typeface="+mj-lt"/>
                <a:ea typeface="+mj-ea"/>
                <a:cs typeface="+mj-cs"/>
              </a:rPr>
              <a:t>Dr. Tina Vasconcellos, Associate Vice Chancellor of Educational Services</a:t>
            </a:r>
            <a:br>
              <a:rPr lang="en-US" sz="2000" kern="1200" dirty="0">
                <a:solidFill>
                  <a:srgbClr val="FFFFFF"/>
                </a:solidFill>
                <a:latin typeface="+mj-lt"/>
                <a:ea typeface="+mj-ea"/>
                <a:cs typeface="+mj-cs"/>
              </a:rPr>
            </a:br>
            <a:br>
              <a:rPr lang="en-US" sz="2000" kern="1200" dirty="0">
                <a:solidFill>
                  <a:srgbClr val="FFFFFF"/>
                </a:solidFill>
                <a:latin typeface="+mj-lt"/>
                <a:ea typeface="+mj-ea"/>
                <a:cs typeface="+mj-cs"/>
              </a:rPr>
            </a:br>
            <a:br>
              <a:rPr lang="en-US" sz="2000" kern="1200" dirty="0">
                <a:solidFill>
                  <a:srgbClr val="FFFFFF"/>
                </a:solidFill>
                <a:latin typeface="+mj-lt"/>
                <a:ea typeface="+mj-ea"/>
                <a:cs typeface="+mj-cs"/>
              </a:rPr>
            </a:br>
            <a:br>
              <a:rPr lang="en-US" sz="2000" kern="1200" dirty="0">
                <a:solidFill>
                  <a:srgbClr val="FFFFFF"/>
                </a:solidFill>
                <a:latin typeface="+mj-lt"/>
                <a:ea typeface="+mj-ea"/>
                <a:cs typeface="+mj-cs"/>
              </a:rPr>
            </a:br>
            <a:r>
              <a:rPr lang="en-US" sz="2000" kern="1200" dirty="0">
                <a:solidFill>
                  <a:srgbClr val="FFFFFF"/>
                </a:solidFill>
                <a:latin typeface="+mj-lt"/>
                <a:ea typeface="+mj-ea"/>
                <a:cs typeface="+mj-cs"/>
              </a:rPr>
              <a:t>October 10  2023</a:t>
            </a:r>
          </a:p>
        </p:txBody>
      </p:sp>
      <p:cxnSp>
        <p:nvCxnSpPr>
          <p:cNvPr id="174" name="Straight Connector 173">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5" name="Picture 4" descr="A person and person in graduation gowns&#10;&#10;Description automatically generated">
            <a:extLst>
              <a:ext uri="{FF2B5EF4-FFF2-40B4-BE49-F238E27FC236}">
                <a16:creationId xmlns:a16="http://schemas.microsoft.com/office/drawing/2014/main" id="{3CAE3CF7-81DC-96A0-A4B0-543B21FEC1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6925" y="2765268"/>
            <a:ext cx="5664133" cy="2385709"/>
          </a:xfrm>
          <a:prstGeom prst="rect">
            <a:avLst/>
          </a:prstGeom>
        </p:spPr>
      </p:pic>
      <p:grpSp>
        <p:nvGrpSpPr>
          <p:cNvPr id="176" name="Group 175">
            <a:extLst>
              <a:ext uri="{FF2B5EF4-FFF2-40B4-BE49-F238E27FC236}">
                <a16:creationId xmlns:a16="http://schemas.microsoft.com/office/drawing/2014/main" id="{892B7B61-D701-474B-AE8F-EA238B550A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12034" y="1267063"/>
            <a:ext cx="368480" cy="519967"/>
            <a:chOff x="11512034" y="1267063"/>
            <a:chExt cx="368480" cy="519967"/>
          </a:xfrm>
          <a:solidFill>
            <a:srgbClr val="FFFFFF"/>
          </a:solidFill>
        </p:grpSpPr>
        <p:sp>
          <p:nvSpPr>
            <p:cNvPr id="177"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a:solidFill>
                  <a:srgbClr val="FFFFFF"/>
                </a:solidFill>
              </a:endParaRPr>
            </a:p>
          </p:txBody>
        </p:sp>
        <p:sp>
          <p:nvSpPr>
            <p:cNvPr id="178"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spTree>
    <p:extLst>
      <p:ext uri="{BB962C8B-B14F-4D97-AF65-F5344CB8AC3E}">
        <p14:creationId xmlns:p14="http://schemas.microsoft.com/office/powerpoint/2010/main" val="205239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Flowchart: Document 139">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D39207-30A0-BF4C-FE95-4174207A49E3}"/>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dirty="0">
                <a:solidFill>
                  <a:srgbClr val="FFFFFF"/>
                </a:solidFill>
                <a:latin typeface="+mj-lt"/>
                <a:ea typeface="+mj-ea"/>
                <a:cs typeface="+mj-cs"/>
              </a:rPr>
              <a:t>FY 24- 25 FTEF Allocation Proposal </a:t>
            </a:r>
          </a:p>
        </p:txBody>
      </p:sp>
      <p:graphicFrame>
        <p:nvGraphicFramePr>
          <p:cNvPr id="5" name="Table 4">
            <a:extLst>
              <a:ext uri="{FF2B5EF4-FFF2-40B4-BE49-F238E27FC236}">
                <a16:creationId xmlns:a16="http://schemas.microsoft.com/office/drawing/2014/main" id="{56E38433-FE6F-9132-A6E5-FE189A345180}"/>
              </a:ext>
            </a:extLst>
          </p:cNvPr>
          <p:cNvGraphicFramePr>
            <a:graphicFrameLocks noGrp="1"/>
          </p:cNvGraphicFramePr>
          <p:nvPr>
            <p:extLst>
              <p:ext uri="{D42A27DB-BD31-4B8C-83A1-F6EECF244321}">
                <p14:modId xmlns:p14="http://schemas.microsoft.com/office/powerpoint/2010/main" val="2026809046"/>
              </p:ext>
            </p:extLst>
          </p:nvPr>
        </p:nvGraphicFramePr>
        <p:xfrm>
          <a:off x="4207933" y="1156422"/>
          <a:ext cx="7347539" cy="4546140"/>
        </p:xfrm>
        <a:graphic>
          <a:graphicData uri="http://schemas.openxmlformats.org/drawingml/2006/table">
            <a:tbl>
              <a:tblPr firstRow="1" bandRow="1"/>
              <a:tblGrid>
                <a:gridCol w="3431415">
                  <a:extLst>
                    <a:ext uri="{9D8B030D-6E8A-4147-A177-3AD203B41FA5}">
                      <a16:colId xmlns:a16="http://schemas.microsoft.com/office/drawing/2014/main" val="1777875224"/>
                    </a:ext>
                  </a:extLst>
                </a:gridCol>
                <a:gridCol w="807599">
                  <a:extLst>
                    <a:ext uri="{9D8B030D-6E8A-4147-A177-3AD203B41FA5}">
                      <a16:colId xmlns:a16="http://schemas.microsoft.com/office/drawing/2014/main" val="1938169819"/>
                    </a:ext>
                  </a:extLst>
                </a:gridCol>
                <a:gridCol w="794673">
                  <a:extLst>
                    <a:ext uri="{9D8B030D-6E8A-4147-A177-3AD203B41FA5}">
                      <a16:colId xmlns:a16="http://schemas.microsoft.com/office/drawing/2014/main" val="2535768932"/>
                    </a:ext>
                  </a:extLst>
                </a:gridCol>
                <a:gridCol w="741125">
                  <a:extLst>
                    <a:ext uri="{9D8B030D-6E8A-4147-A177-3AD203B41FA5}">
                      <a16:colId xmlns:a16="http://schemas.microsoft.com/office/drawing/2014/main" val="2073606774"/>
                    </a:ext>
                  </a:extLst>
                </a:gridCol>
                <a:gridCol w="741125">
                  <a:extLst>
                    <a:ext uri="{9D8B030D-6E8A-4147-A177-3AD203B41FA5}">
                      <a16:colId xmlns:a16="http://schemas.microsoft.com/office/drawing/2014/main" val="4084581660"/>
                    </a:ext>
                  </a:extLst>
                </a:gridCol>
                <a:gridCol w="831602">
                  <a:extLst>
                    <a:ext uri="{9D8B030D-6E8A-4147-A177-3AD203B41FA5}">
                      <a16:colId xmlns:a16="http://schemas.microsoft.com/office/drawing/2014/main" val="1793905130"/>
                    </a:ext>
                  </a:extLst>
                </a:gridCol>
              </a:tblGrid>
              <a:tr h="267420">
                <a:tc>
                  <a:txBody>
                    <a:bodyPr/>
                    <a:lstStyle/>
                    <a:p>
                      <a:pPr algn="l" fontAlgn="b">
                        <a:spcBef>
                          <a:spcPts val="0"/>
                        </a:spcBef>
                        <a:spcAft>
                          <a:spcPts val="0"/>
                        </a:spcAft>
                      </a:pPr>
                      <a:r>
                        <a:rPr lang="en-US" sz="1400" b="1" i="0" u="none" strike="noStrike">
                          <a:solidFill>
                            <a:srgbClr val="FFFFFF"/>
                          </a:solidFill>
                          <a:effectLst/>
                          <a:latin typeface="Calibri" panose="020F0502020204030204" pitchFamily="34" charset="0"/>
                        </a:rPr>
                        <a:t>FY 24-25 FTEF Allocation Proposal </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b">
                        <a:spcBef>
                          <a:spcPts val="0"/>
                        </a:spcBef>
                        <a:spcAft>
                          <a:spcPts val="0"/>
                        </a:spcAft>
                      </a:pPr>
                      <a:r>
                        <a:rPr lang="en-US" sz="1400" b="1" i="0" u="none" strike="noStrike">
                          <a:solidFill>
                            <a:srgbClr val="FFFFFF"/>
                          </a:solidFill>
                          <a:effectLst/>
                          <a:latin typeface="Calibri" panose="020F0502020204030204" pitchFamily="34" charset="0"/>
                        </a:rPr>
                        <a:t>Alameda</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b">
                        <a:spcBef>
                          <a:spcPts val="0"/>
                        </a:spcBef>
                        <a:spcAft>
                          <a:spcPts val="0"/>
                        </a:spcAft>
                      </a:pPr>
                      <a:r>
                        <a:rPr lang="en-US" sz="1400" b="1" i="0" u="none" strike="noStrike">
                          <a:solidFill>
                            <a:srgbClr val="FFFFFF"/>
                          </a:solidFill>
                          <a:effectLst/>
                          <a:latin typeface="Calibri" panose="020F0502020204030204" pitchFamily="34" charset="0"/>
                        </a:rPr>
                        <a:t>Berkeley</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b">
                        <a:spcBef>
                          <a:spcPts val="0"/>
                        </a:spcBef>
                        <a:spcAft>
                          <a:spcPts val="0"/>
                        </a:spcAft>
                      </a:pPr>
                      <a:r>
                        <a:rPr lang="en-US" sz="1400" b="1" i="0" u="none" strike="noStrike">
                          <a:solidFill>
                            <a:srgbClr val="FFFFFF"/>
                          </a:solidFill>
                          <a:effectLst/>
                          <a:latin typeface="Calibri" panose="020F0502020204030204" pitchFamily="34" charset="0"/>
                        </a:rPr>
                        <a:t>Laney</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b">
                        <a:spcBef>
                          <a:spcPts val="0"/>
                        </a:spcBef>
                        <a:spcAft>
                          <a:spcPts val="0"/>
                        </a:spcAft>
                      </a:pPr>
                      <a:r>
                        <a:rPr lang="en-US" sz="1400" b="1" i="0" u="none" strike="noStrike">
                          <a:solidFill>
                            <a:srgbClr val="FFFFFF"/>
                          </a:solidFill>
                          <a:effectLst/>
                          <a:latin typeface="Calibri" panose="020F0502020204030204" pitchFamily="34" charset="0"/>
                        </a:rPr>
                        <a:t>Merritt</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b">
                        <a:spcBef>
                          <a:spcPts val="0"/>
                        </a:spcBef>
                        <a:spcAft>
                          <a:spcPts val="0"/>
                        </a:spcAft>
                      </a:pPr>
                      <a:r>
                        <a:rPr lang="en-US" sz="1400" b="1" i="0" u="none" strike="noStrike">
                          <a:solidFill>
                            <a:srgbClr val="FFFFFF"/>
                          </a:solidFill>
                          <a:effectLst/>
                          <a:latin typeface="Calibri" panose="020F0502020204030204" pitchFamily="34" charset="0"/>
                        </a:rPr>
                        <a:t>District</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763804803"/>
                  </a:ext>
                </a:extLst>
              </a:tr>
              <a:tr h="267420">
                <a:tc>
                  <a:txBody>
                    <a:bodyPr/>
                    <a:lstStyle/>
                    <a:p>
                      <a:pPr algn="l" fontAlgn="b">
                        <a:spcBef>
                          <a:spcPts val="0"/>
                        </a:spcBef>
                        <a:spcAft>
                          <a:spcPts val="0"/>
                        </a:spcAft>
                      </a:pPr>
                      <a:r>
                        <a:rPr lang="pt-BR" sz="1400" b="0" i="0" u="none" strike="noStrike">
                          <a:solidFill>
                            <a:srgbClr val="000000"/>
                          </a:solidFill>
                          <a:effectLst/>
                          <a:latin typeface="Calibri" panose="020F0502020204030204" pitchFamily="34" charset="0"/>
                        </a:rPr>
                        <a:t>3 YR AveFunded FTES excl. Dual Enrollment</a:t>
                      </a:r>
                      <a:endParaRPr lang="pt-BR"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2339.93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2784.26</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4463.74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2881.88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12469.81</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649803079"/>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3 yr Ave % Funded FTES excl. Dual Enr. </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18.76%</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22.33%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35.80%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23.11%</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100.00%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06380876"/>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Proposed AY 24-25 FTEF exc Dual Enrollment </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173.57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206.53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331.12</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213.78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925.00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534638321"/>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AY 23-24 FTEF Allocation excl. Dual Enrollment</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167.70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201.10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329.78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222.06</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920.64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8016058"/>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Difference Between AY 24/25 and 23/24</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5.87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5.43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1.34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-8.28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4.36</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829967413"/>
                  </a:ext>
                </a:extLst>
              </a:tr>
              <a:tr h="267420">
                <a:tc>
                  <a:txBody>
                    <a:bodyPr/>
                    <a:lstStyle/>
                    <a:p>
                      <a:pPr algn="l" fontAlgn="b">
                        <a:spcBef>
                          <a:spcPts val="0"/>
                        </a:spcBef>
                        <a:spcAft>
                          <a:spcPts val="0"/>
                        </a:spcAft>
                      </a:pPr>
                      <a:r>
                        <a:rPr lang="pt-BR" sz="1400" b="0" i="0" u="none" strike="noStrike">
                          <a:solidFill>
                            <a:srgbClr val="000000"/>
                          </a:solidFill>
                          <a:effectLst/>
                          <a:latin typeface="Calibri" panose="020F0502020204030204" pitchFamily="34" charset="0"/>
                        </a:rPr>
                        <a:t>3 YR ave dual enrollment FTES</a:t>
                      </a:r>
                      <a:endParaRPr lang="pt-BR"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161.01</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474.58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727.22</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471.07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1833.89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5422957"/>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 3 year average dual enrollment FTES</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8.78%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25.88%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39.65%</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25.69%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100.00%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606908973"/>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Proposed AY 24-25  Dual Enrollment  FTEF</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3.51</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10.35</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15.86</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10.27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40.00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9485771"/>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Additional Proposed Dual Enrollment FTEF</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0.88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2.59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3.97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2.57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10.00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361286269"/>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 Total Proposed Dual Enrollment FTEF</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4.39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12.94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19.83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12.84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50.00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905643141"/>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AY 23 -24 Dual Enrollment FTEF Allocation</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7.29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8.74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14.33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9.65</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40.01</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96739939"/>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Difference Between AY 24/25 and 23/24</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-2.90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4.20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5.50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3.19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9.99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6121259"/>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Total Proposed 24-25 FTEF</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177.96</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219.47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350.94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226.62</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spcBef>
                          <a:spcPts val="0"/>
                        </a:spcBef>
                        <a:spcAft>
                          <a:spcPts val="0"/>
                        </a:spcAft>
                      </a:pPr>
                      <a:r>
                        <a:rPr lang="en-US" sz="1400" b="1" i="0" u="none" strike="noStrike">
                          <a:solidFill>
                            <a:srgbClr val="000000"/>
                          </a:solidFill>
                          <a:effectLst/>
                          <a:latin typeface="Calibri" panose="020F0502020204030204" pitchFamily="34" charset="0"/>
                        </a:rPr>
                        <a:t>975.00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343912008"/>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Total FTEF 23-24</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174.99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209.84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344.10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231.70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960.63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03855180"/>
                  </a:ext>
                </a:extLst>
              </a:tr>
              <a:tr h="267420">
                <a:tc>
                  <a:txBody>
                    <a:bodyPr/>
                    <a:lstStyle/>
                    <a:p>
                      <a:pPr algn="l" fontAlgn="b">
                        <a:spcBef>
                          <a:spcPts val="0"/>
                        </a:spcBef>
                        <a:spcAft>
                          <a:spcPts val="0"/>
                        </a:spcAft>
                      </a:pPr>
                      <a:r>
                        <a:rPr lang="en-US" sz="1400" b="0" i="0" u="none" strike="noStrike">
                          <a:solidFill>
                            <a:srgbClr val="000000"/>
                          </a:solidFill>
                          <a:effectLst/>
                          <a:latin typeface="Calibri" panose="020F0502020204030204" pitchFamily="34" charset="0"/>
                        </a:rPr>
                        <a:t>Difference Between AY 24/25 and 23/24</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2.97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9.63</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6.84</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-5.08</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tc>
                  <a:txBody>
                    <a:bodyPr/>
                    <a:lstStyle/>
                    <a:p>
                      <a:pPr algn="r" fontAlgn="b">
                        <a:spcBef>
                          <a:spcPts val="0"/>
                        </a:spcBef>
                        <a:spcAft>
                          <a:spcPts val="0"/>
                        </a:spcAft>
                      </a:pPr>
                      <a:r>
                        <a:rPr lang="en-US" sz="1400" b="0" i="0" u="none" strike="noStrike">
                          <a:solidFill>
                            <a:srgbClr val="000000"/>
                          </a:solidFill>
                          <a:effectLst/>
                          <a:latin typeface="Calibri" panose="020F0502020204030204" pitchFamily="34" charset="0"/>
                        </a:rPr>
                        <a:t>14.37</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2170203370"/>
                  </a:ext>
                </a:extLst>
              </a:tr>
              <a:tr h="267420">
                <a:tc>
                  <a:txBody>
                    <a:bodyPr/>
                    <a:lstStyle/>
                    <a:p>
                      <a:pPr algn="l" fontAlgn="b">
                        <a:spcBef>
                          <a:spcPts val="0"/>
                        </a:spcBef>
                        <a:spcAft>
                          <a:spcPts val="0"/>
                        </a:spcAft>
                      </a:pPr>
                      <a:r>
                        <a:rPr lang="en-US" sz="1400" b="1" i="0" u="none" strike="noStrike">
                          <a:solidFill>
                            <a:srgbClr val="FFFFFF"/>
                          </a:solidFill>
                          <a:effectLst/>
                          <a:latin typeface="Calibri" panose="020F0502020204030204" pitchFamily="34" charset="0"/>
                        </a:rPr>
                        <a:t>% Change </a:t>
                      </a:r>
                      <a:endParaRPr lang="en-US" sz="2300" b="0" i="0" u="none" strike="noStrike">
                        <a:effectLst/>
                        <a:latin typeface="Arial" panose="020B0604020202020204" pitchFamily="34" charset="0"/>
                      </a:endParaRPr>
                    </a:p>
                  </a:txBody>
                  <a:tcPr marL="12165" marR="12165" marT="12165"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F81BD"/>
                    </a:solidFill>
                  </a:tcPr>
                </a:tc>
                <a:tc>
                  <a:txBody>
                    <a:bodyPr/>
                    <a:lstStyle/>
                    <a:p>
                      <a:pPr algn="r" fontAlgn="b">
                        <a:spcBef>
                          <a:spcPts val="0"/>
                        </a:spcBef>
                        <a:spcAft>
                          <a:spcPts val="0"/>
                        </a:spcAft>
                      </a:pPr>
                      <a:r>
                        <a:rPr lang="en-US" sz="1400" b="1" i="0" u="none" strike="noStrike">
                          <a:solidFill>
                            <a:srgbClr val="FFFFFF"/>
                          </a:solidFill>
                          <a:effectLst/>
                          <a:latin typeface="Calibri" panose="020F0502020204030204" pitchFamily="34" charset="0"/>
                        </a:rPr>
                        <a:t>1.70%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F81BD"/>
                    </a:solidFill>
                  </a:tcPr>
                </a:tc>
                <a:tc>
                  <a:txBody>
                    <a:bodyPr/>
                    <a:lstStyle/>
                    <a:p>
                      <a:pPr algn="r" fontAlgn="b">
                        <a:spcBef>
                          <a:spcPts val="0"/>
                        </a:spcBef>
                        <a:spcAft>
                          <a:spcPts val="0"/>
                        </a:spcAft>
                      </a:pPr>
                      <a:r>
                        <a:rPr lang="en-US" sz="1400" b="1" i="0" u="none" strike="noStrike">
                          <a:solidFill>
                            <a:srgbClr val="FFFFFF"/>
                          </a:solidFill>
                          <a:effectLst/>
                          <a:latin typeface="Calibri" panose="020F0502020204030204" pitchFamily="34" charset="0"/>
                        </a:rPr>
                        <a:t>4.59%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F81BD"/>
                    </a:solidFill>
                  </a:tcPr>
                </a:tc>
                <a:tc>
                  <a:txBody>
                    <a:bodyPr/>
                    <a:lstStyle/>
                    <a:p>
                      <a:pPr algn="r" fontAlgn="b">
                        <a:spcBef>
                          <a:spcPts val="0"/>
                        </a:spcBef>
                        <a:spcAft>
                          <a:spcPts val="0"/>
                        </a:spcAft>
                      </a:pPr>
                      <a:r>
                        <a:rPr lang="en-US" sz="1400" b="1" i="0" u="none" strike="noStrike">
                          <a:solidFill>
                            <a:srgbClr val="FFFFFF"/>
                          </a:solidFill>
                          <a:effectLst/>
                          <a:latin typeface="Calibri" panose="020F0502020204030204" pitchFamily="34" charset="0"/>
                        </a:rPr>
                        <a:t>1.99%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F81BD"/>
                    </a:solidFill>
                  </a:tcPr>
                </a:tc>
                <a:tc>
                  <a:txBody>
                    <a:bodyPr/>
                    <a:lstStyle/>
                    <a:p>
                      <a:pPr algn="r" fontAlgn="b">
                        <a:spcBef>
                          <a:spcPts val="0"/>
                        </a:spcBef>
                        <a:spcAft>
                          <a:spcPts val="0"/>
                        </a:spcAft>
                      </a:pPr>
                      <a:r>
                        <a:rPr lang="en-US" sz="1400" b="1" i="0" u="none" strike="noStrike">
                          <a:solidFill>
                            <a:srgbClr val="FFFFFF"/>
                          </a:solidFill>
                          <a:effectLst/>
                          <a:latin typeface="Calibri" panose="020F0502020204030204" pitchFamily="34" charset="0"/>
                        </a:rPr>
                        <a:t>-2.19%</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F81BD"/>
                    </a:solidFill>
                  </a:tcPr>
                </a:tc>
                <a:tc>
                  <a:txBody>
                    <a:bodyPr/>
                    <a:lstStyle/>
                    <a:p>
                      <a:pPr algn="r" fontAlgn="b">
                        <a:spcBef>
                          <a:spcPts val="0"/>
                        </a:spcBef>
                        <a:spcAft>
                          <a:spcPts val="0"/>
                        </a:spcAft>
                      </a:pPr>
                      <a:r>
                        <a:rPr lang="en-US" sz="1400" b="1" i="0" u="none" strike="noStrike">
                          <a:solidFill>
                            <a:srgbClr val="FFFFFF"/>
                          </a:solidFill>
                          <a:effectLst/>
                          <a:latin typeface="Calibri" panose="020F0502020204030204" pitchFamily="34" charset="0"/>
                        </a:rPr>
                        <a:t>1.50%</a:t>
                      </a:r>
                      <a:endParaRPr lang="en-US" sz="2300" b="0" i="0" u="none" strike="noStrike">
                        <a:effectLst/>
                        <a:latin typeface="Arial" panose="020B0604020202020204" pitchFamily="34" charset="0"/>
                      </a:endParaRPr>
                    </a:p>
                  </a:txBody>
                  <a:tcPr marL="12165" marR="12165" marT="1216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F81BD"/>
                    </a:solidFill>
                  </a:tcPr>
                </a:tc>
                <a:extLst>
                  <a:ext uri="{0D108BD9-81ED-4DB2-BD59-A6C34878D82A}">
                    <a16:rowId xmlns:a16="http://schemas.microsoft.com/office/drawing/2014/main" val="1534948167"/>
                  </a:ext>
                </a:extLst>
              </a:tr>
            </a:tbl>
          </a:graphicData>
        </a:graphic>
      </p:graphicFrame>
    </p:spTree>
    <p:extLst>
      <p:ext uri="{BB962C8B-B14F-4D97-AF65-F5344CB8AC3E}">
        <p14:creationId xmlns:p14="http://schemas.microsoft.com/office/powerpoint/2010/main" val="3927416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 name="Title 2">
            <a:extLst>
              <a:ext uri="{FF2B5EF4-FFF2-40B4-BE49-F238E27FC236}">
                <a16:creationId xmlns:a16="http://schemas.microsoft.com/office/drawing/2014/main" id="{4566B2BA-D12A-A233-1D47-6D3B75D9F3F0}"/>
              </a:ext>
            </a:extLst>
          </p:cNvPr>
          <p:cNvSpPr>
            <a:spLocks noGrp="1"/>
          </p:cNvSpPr>
          <p:nvPr>
            <p:ph type="title"/>
          </p:nvPr>
        </p:nvSpPr>
        <p:spPr>
          <a:xfrm>
            <a:off x="479394" y="1070800"/>
            <a:ext cx="3939688" cy="5583126"/>
          </a:xfrm>
        </p:spPr>
        <p:txBody>
          <a:bodyPr vert="horz" lIns="91440" tIns="45720" rIns="91440" bIns="45720" rtlCol="0" anchor="ctr">
            <a:normAutofit/>
          </a:bodyPr>
          <a:lstStyle/>
          <a:p>
            <a:pPr algn="r"/>
            <a:r>
              <a:rPr lang="en-US" sz="8000" kern="1200">
                <a:solidFill>
                  <a:schemeClr val="tx1"/>
                </a:solidFill>
                <a:latin typeface="+mj-lt"/>
                <a:ea typeface="+mj-ea"/>
                <a:cs typeface="+mj-cs"/>
              </a:rPr>
              <a:t>Process and Next Steps</a:t>
            </a:r>
          </a:p>
        </p:txBody>
      </p:sp>
      <p:cxnSp>
        <p:nvCxnSpPr>
          <p:cNvPr id="46" name="Straight Connector 45">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39" name="Text Placeholder 4">
            <a:extLst>
              <a:ext uri="{FF2B5EF4-FFF2-40B4-BE49-F238E27FC236}">
                <a16:creationId xmlns:a16="http://schemas.microsoft.com/office/drawing/2014/main" id="{ACD9EAAB-1320-D246-F90B-BB3BC652211E}"/>
              </a:ext>
            </a:extLst>
          </p:cNvPr>
          <p:cNvGraphicFramePr/>
          <p:nvPr>
            <p:extLst>
              <p:ext uri="{D42A27DB-BD31-4B8C-83A1-F6EECF244321}">
                <p14:modId xmlns:p14="http://schemas.microsoft.com/office/powerpoint/2010/main" val="3755219590"/>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761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6906711-0AFB-47DD-A4B6-4E94B38B8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91F649-894C-41F6-A21D-3D1AC558E9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877832"/>
          </a:xfrm>
          <a:custGeom>
            <a:avLst/>
            <a:gdLst>
              <a:gd name="connsiteX0" fmla="*/ 6789701 w 12192000"/>
              <a:gd name="connsiteY0" fmla="*/ 2809623 h 2877832"/>
              <a:gd name="connsiteX1" fmla="*/ 6788702 w 12192000"/>
              <a:gd name="connsiteY1" fmla="*/ 2809701 h 2877832"/>
              <a:gd name="connsiteX2" fmla="*/ 6788476 w 12192000"/>
              <a:gd name="connsiteY2" fmla="*/ 2810235 h 2877832"/>
              <a:gd name="connsiteX3" fmla="*/ 0 w 12192000"/>
              <a:gd name="connsiteY3" fmla="*/ 0 h 2877832"/>
              <a:gd name="connsiteX4" fmla="*/ 12192000 w 12192000"/>
              <a:gd name="connsiteY4" fmla="*/ 0 h 2877832"/>
              <a:gd name="connsiteX5" fmla="*/ 12192000 w 12192000"/>
              <a:gd name="connsiteY5" fmla="*/ 1915388 h 2877832"/>
              <a:gd name="connsiteX6" fmla="*/ 12061096 w 12192000"/>
              <a:gd name="connsiteY6" fmla="*/ 1954428 h 2877832"/>
              <a:gd name="connsiteX7" fmla="*/ 11676800 w 12192000"/>
              <a:gd name="connsiteY7" fmla="*/ 2058003 h 2877832"/>
              <a:gd name="connsiteX8" fmla="*/ 10425355 w 12192000"/>
              <a:gd name="connsiteY8" fmla="*/ 2341542 h 2877832"/>
              <a:gd name="connsiteX9" fmla="*/ 9424022 w 12192000"/>
              <a:gd name="connsiteY9" fmla="*/ 2516704 h 2877832"/>
              <a:gd name="connsiteX10" fmla="*/ 8458419 w 12192000"/>
              <a:gd name="connsiteY10" fmla="*/ 2650405 h 2877832"/>
              <a:gd name="connsiteX11" fmla="*/ 7715970 w 12192000"/>
              <a:gd name="connsiteY11" fmla="*/ 2730352 h 2877832"/>
              <a:gd name="connsiteX12" fmla="*/ 6951716 w 12192000"/>
              <a:gd name="connsiteY12" fmla="*/ 2796132 h 2877832"/>
              <a:gd name="connsiteX13" fmla="*/ 6936303 w 12192000"/>
              <a:gd name="connsiteY13" fmla="*/ 2798203 h 2877832"/>
              <a:gd name="connsiteX14" fmla="*/ 6790448 w 12192000"/>
              <a:gd name="connsiteY14" fmla="*/ 2809564 h 2877832"/>
              <a:gd name="connsiteX15" fmla="*/ 6799941 w 12192000"/>
              <a:gd name="connsiteY15" fmla="*/ 2811384 h 2877832"/>
              <a:gd name="connsiteX16" fmla="*/ 6835432 w 12192000"/>
              <a:gd name="connsiteY16" fmla="*/ 2809677 h 2877832"/>
              <a:gd name="connsiteX17" fmla="*/ 6884003 w 12192000"/>
              <a:gd name="connsiteY17" fmla="*/ 2806699 h 2877832"/>
              <a:gd name="connsiteX18" fmla="*/ 7578771 w 12192000"/>
              <a:gd name="connsiteY18" fmla="*/ 2774172 h 2877832"/>
              <a:gd name="connsiteX19" fmla="*/ 8623845 w 12192000"/>
              <a:gd name="connsiteY19" fmla="*/ 2687275 h 2877832"/>
              <a:gd name="connsiteX20" fmla="*/ 9479970 w 12192000"/>
              <a:gd name="connsiteY20" fmla="*/ 2583369 h 2877832"/>
              <a:gd name="connsiteX21" fmla="*/ 10629308 w 12192000"/>
              <a:gd name="connsiteY21" fmla="*/ 2389212 h 2877832"/>
              <a:gd name="connsiteX22" fmla="*/ 11998498 w 12192000"/>
              <a:gd name="connsiteY22" fmla="*/ 2063218 h 2877832"/>
              <a:gd name="connsiteX23" fmla="*/ 12192000 w 12192000"/>
              <a:gd name="connsiteY23" fmla="*/ 2006219 h 2877832"/>
              <a:gd name="connsiteX24" fmla="*/ 12192000 w 12192000"/>
              <a:gd name="connsiteY24" fmla="*/ 2060956 h 2877832"/>
              <a:gd name="connsiteX25" fmla="*/ 11829257 w 12192000"/>
              <a:gd name="connsiteY25" fmla="*/ 2166255 h 2877832"/>
              <a:gd name="connsiteX26" fmla="*/ 10939183 w 12192000"/>
              <a:gd name="connsiteY26" fmla="*/ 2380770 h 2877832"/>
              <a:gd name="connsiteX27" fmla="*/ 9985530 w 12192000"/>
              <a:gd name="connsiteY27" fmla="*/ 2560775 h 2877832"/>
              <a:gd name="connsiteX28" fmla="*/ 9186882 w 12192000"/>
              <a:gd name="connsiteY28" fmla="*/ 2676722 h 2877832"/>
              <a:gd name="connsiteX29" fmla="*/ 8578198 w 12192000"/>
              <a:gd name="connsiteY29" fmla="*/ 2746241 h 2877832"/>
              <a:gd name="connsiteX30" fmla="*/ 7864358 w 12192000"/>
              <a:gd name="connsiteY30" fmla="*/ 2807692 h 2877832"/>
              <a:gd name="connsiteX31" fmla="*/ 6935502 w 12192000"/>
              <a:gd name="connsiteY31" fmla="*/ 2859086 h 2877832"/>
              <a:gd name="connsiteX32" fmla="*/ 6477750 w 12192000"/>
              <a:gd name="connsiteY32" fmla="*/ 2872989 h 2877832"/>
              <a:gd name="connsiteX33" fmla="*/ 6362294 w 12192000"/>
              <a:gd name="connsiteY33" fmla="*/ 2877832 h 2877832"/>
              <a:gd name="connsiteX34" fmla="*/ 6057129 w 12192000"/>
              <a:gd name="connsiteY34" fmla="*/ 2877832 h 2877832"/>
              <a:gd name="connsiteX35" fmla="*/ 5977784 w 12192000"/>
              <a:gd name="connsiteY35" fmla="*/ 2873238 h 2877832"/>
              <a:gd name="connsiteX36" fmla="*/ 5265087 w 12192000"/>
              <a:gd name="connsiteY36" fmla="*/ 2836989 h 2877832"/>
              <a:gd name="connsiteX37" fmla="*/ 4346277 w 12192000"/>
              <a:gd name="connsiteY37" fmla="*/ 2774919 h 2877832"/>
              <a:gd name="connsiteX38" fmla="*/ 3373045 w 12192000"/>
              <a:gd name="connsiteY38" fmla="*/ 2676350 h 2877832"/>
              <a:gd name="connsiteX39" fmla="*/ 2362173 w 12192000"/>
              <a:gd name="connsiteY39" fmla="*/ 2557423 h 2877832"/>
              <a:gd name="connsiteX40" fmla="*/ 1233178 w 12192000"/>
              <a:gd name="connsiteY40" fmla="*/ 2384247 h 2877832"/>
              <a:gd name="connsiteX41" fmla="*/ 68500 w 12192000"/>
              <a:gd name="connsiteY41" fmla="*/ 2144540 h 2877832"/>
              <a:gd name="connsiteX42" fmla="*/ 0 w 12192000"/>
              <a:gd name="connsiteY42" fmla="*/ 2127185 h 2877832"/>
              <a:gd name="connsiteX43" fmla="*/ 0 w 12192000"/>
              <a:gd name="connsiteY43" fmla="*/ 2070696 h 2877832"/>
              <a:gd name="connsiteX44" fmla="*/ 72441 w 12192000"/>
              <a:gd name="connsiteY44" fmla="*/ 2089473 h 2877832"/>
              <a:gd name="connsiteX45" fmla="*/ 600716 w 12192000"/>
              <a:gd name="connsiteY45" fmla="*/ 2207843 h 2877832"/>
              <a:gd name="connsiteX46" fmla="*/ 1769512 w 12192000"/>
              <a:gd name="connsiteY46" fmla="*/ 2418011 h 2877832"/>
              <a:gd name="connsiteX47" fmla="*/ 2613554 w 12192000"/>
              <a:gd name="connsiteY47" fmla="*/ 2534953 h 2877832"/>
              <a:gd name="connsiteX48" fmla="*/ 2581134 w 12192000"/>
              <a:gd name="connsiteY48" fmla="*/ 2525022 h 2877832"/>
              <a:gd name="connsiteX49" fmla="*/ 1112635 w 12192000"/>
              <a:gd name="connsiteY49" fmla="*/ 2192325 h 2877832"/>
              <a:gd name="connsiteX50" fmla="*/ 420412 w 12192000"/>
              <a:gd name="connsiteY50" fmla="*/ 1992892 h 2877832"/>
              <a:gd name="connsiteX51" fmla="*/ 0 w 12192000"/>
              <a:gd name="connsiteY51" fmla="*/ 1853975 h 2877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000" h="2877832">
                <a:moveTo>
                  <a:pt x="6789701" y="2809623"/>
                </a:moveTo>
                <a:lnTo>
                  <a:pt x="6788702" y="2809701"/>
                </a:lnTo>
                <a:lnTo>
                  <a:pt x="6788476" y="2810235"/>
                </a:lnTo>
                <a:close/>
                <a:moveTo>
                  <a:pt x="0" y="0"/>
                </a:moveTo>
                <a:lnTo>
                  <a:pt x="12192000" y="0"/>
                </a:lnTo>
                <a:lnTo>
                  <a:pt x="12192000" y="1915388"/>
                </a:lnTo>
                <a:lnTo>
                  <a:pt x="12061096" y="1954428"/>
                </a:lnTo>
                <a:cubicBezTo>
                  <a:pt x="11933500" y="1990642"/>
                  <a:pt x="11805390" y="2025171"/>
                  <a:pt x="11676800" y="2058003"/>
                </a:cubicBezTo>
                <a:cubicBezTo>
                  <a:pt x="11262789" y="2165510"/>
                  <a:pt x="10845343" y="2259112"/>
                  <a:pt x="10425355" y="2341542"/>
                </a:cubicBezTo>
                <a:cubicBezTo>
                  <a:pt x="10092810" y="2406753"/>
                  <a:pt x="9759033" y="2465150"/>
                  <a:pt x="9424022" y="2516704"/>
                </a:cubicBezTo>
                <a:cubicBezTo>
                  <a:pt x="9102997" y="2566361"/>
                  <a:pt x="8781133" y="2610928"/>
                  <a:pt x="8458419" y="2650405"/>
                </a:cubicBezTo>
                <a:cubicBezTo>
                  <a:pt x="8211360" y="2680571"/>
                  <a:pt x="7963792" y="2706144"/>
                  <a:pt x="7715970" y="2730352"/>
                </a:cubicBezTo>
                <a:lnTo>
                  <a:pt x="6951716" y="2796132"/>
                </a:lnTo>
                <a:lnTo>
                  <a:pt x="6936303" y="2798203"/>
                </a:lnTo>
                <a:lnTo>
                  <a:pt x="6790448" y="2809564"/>
                </a:lnTo>
                <a:lnTo>
                  <a:pt x="6799941" y="2811384"/>
                </a:lnTo>
                <a:cubicBezTo>
                  <a:pt x="6811623" y="2811850"/>
                  <a:pt x="6823734" y="2809677"/>
                  <a:pt x="6835432" y="2809677"/>
                </a:cubicBezTo>
                <a:cubicBezTo>
                  <a:pt x="6851580" y="2809677"/>
                  <a:pt x="6867729" y="2807070"/>
                  <a:pt x="6884003" y="2806699"/>
                </a:cubicBezTo>
                <a:cubicBezTo>
                  <a:pt x="7115805" y="2801237"/>
                  <a:pt x="7347351" y="2789070"/>
                  <a:pt x="7578771" y="2774172"/>
                </a:cubicBezTo>
                <a:cubicBezTo>
                  <a:pt x="7927552" y="2751704"/>
                  <a:pt x="8276080" y="2723525"/>
                  <a:pt x="8623845" y="2687275"/>
                </a:cubicBezTo>
                <a:cubicBezTo>
                  <a:pt x="8909939" y="2657977"/>
                  <a:pt x="9195310" y="2623342"/>
                  <a:pt x="9479970" y="2583369"/>
                </a:cubicBezTo>
                <a:cubicBezTo>
                  <a:pt x="9864901" y="2528995"/>
                  <a:pt x="10248014" y="2464281"/>
                  <a:pt x="10629308" y="2389212"/>
                </a:cubicBezTo>
                <a:cubicBezTo>
                  <a:pt x="11090114" y="2298092"/>
                  <a:pt x="11546975" y="2190586"/>
                  <a:pt x="11998498" y="2063218"/>
                </a:cubicBezTo>
                <a:lnTo>
                  <a:pt x="12192000" y="2006219"/>
                </a:lnTo>
                <a:lnTo>
                  <a:pt x="12192000" y="2060956"/>
                </a:lnTo>
                <a:lnTo>
                  <a:pt x="11829257" y="2166255"/>
                </a:lnTo>
                <a:cubicBezTo>
                  <a:pt x="11534769" y="2245952"/>
                  <a:pt x="11238120" y="2316838"/>
                  <a:pt x="10939183" y="2380770"/>
                </a:cubicBezTo>
                <a:cubicBezTo>
                  <a:pt x="10622824" y="2448552"/>
                  <a:pt x="10304941" y="2508549"/>
                  <a:pt x="9985530" y="2560775"/>
                </a:cubicBezTo>
                <a:cubicBezTo>
                  <a:pt x="9720036" y="2604224"/>
                  <a:pt x="9453814" y="2642869"/>
                  <a:pt x="9186882" y="2676722"/>
                </a:cubicBezTo>
                <a:cubicBezTo>
                  <a:pt x="8984197" y="2702296"/>
                  <a:pt x="8781514" y="2726379"/>
                  <a:pt x="8578198" y="2746241"/>
                </a:cubicBezTo>
                <a:cubicBezTo>
                  <a:pt x="8340547" y="2768961"/>
                  <a:pt x="8102644" y="2790436"/>
                  <a:pt x="7864358" y="2807692"/>
                </a:cubicBezTo>
                <a:cubicBezTo>
                  <a:pt x="7554994" y="2830036"/>
                  <a:pt x="7245502" y="2847914"/>
                  <a:pt x="6935502" y="2859086"/>
                </a:cubicBezTo>
                <a:cubicBezTo>
                  <a:pt x="6782917" y="2864549"/>
                  <a:pt x="6630334" y="2868397"/>
                  <a:pt x="6477750" y="2872989"/>
                </a:cubicBezTo>
                <a:cubicBezTo>
                  <a:pt x="6439195" y="2870905"/>
                  <a:pt x="6400529" y="2872530"/>
                  <a:pt x="6362294" y="2877832"/>
                </a:cubicBezTo>
                <a:lnTo>
                  <a:pt x="6057129" y="2877832"/>
                </a:lnTo>
                <a:lnTo>
                  <a:pt x="5977784" y="2873238"/>
                </a:lnTo>
                <a:cubicBezTo>
                  <a:pt x="5740261" y="2860825"/>
                  <a:pt x="5502739" y="2847046"/>
                  <a:pt x="5265087" y="2836989"/>
                </a:cubicBezTo>
                <a:cubicBezTo>
                  <a:pt x="4958267" y="2824573"/>
                  <a:pt x="4651826" y="2804093"/>
                  <a:pt x="4346277" y="2774919"/>
                </a:cubicBezTo>
                <a:cubicBezTo>
                  <a:pt x="4021654" y="2744007"/>
                  <a:pt x="3697795" y="2709372"/>
                  <a:pt x="3373045" y="2676350"/>
                </a:cubicBezTo>
                <a:cubicBezTo>
                  <a:pt x="3035412" y="2642088"/>
                  <a:pt x="2698456" y="2602449"/>
                  <a:pt x="2362173" y="2557423"/>
                </a:cubicBezTo>
                <a:cubicBezTo>
                  <a:pt x="1984692" y="2507270"/>
                  <a:pt x="1608364" y="2449544"/>
                  <a:pt x="1233178" y="2384247"/>
                </a:cubicBezTo>
                <a:cubicBezTo>
                  <a:pt x="842181" y="2315534"/>
                  <a:pt x="453758" y="2237046"/>
                  <a:pt x="68500" y="2144540"/>
                </a:cubicBezTo>
                <a:lnTo>
                  <a:pt x="0" y="2127185"/>
                </a:lnTo>
                <a:lnTo>
                  <a:pt x="0" y="2070696"/>
                </a:lnTo>
                <a:lnTo>
                  <a:pt x="72441" y="2089473"/>
                </a:lnTo>
                <a:cubicBezTo>
                  <a:pt x="247961" y="2131651"/>
                  <a:pt x="424164" y="2170911"/>
                  <a:pt x="600716" y="2207843"/>
                </a:cubicBezTo>
                <a:cubicBezTo>
                  <a:pt x="988279" y="2288657"/>
                  <a:pt x="1378133" y="2357555"/>
                  <a:pt x="1769512" y="2418011"/>
                </a:cubicBezTo>
                <a:cubicBezTo>
                  <a:pt x="2052426" y="2461587"/>
                  <a:pt x="2335725" y="2501684"/>
                  <a:pt x="2613554" y="2534953"/>
                </a:cubicBezTo>
                <a:cubicBezTo>
                  <a:pt x="2605544" y="2537560"/>
                  <a:pt x="2594611" y="2527504"/>
                  <a:pt x="2581134" y="2525022"/>
                </a:cubicBezTo>
                <a:cubicBezTo>
                  <a:pt x="2087178" y="2433070"/>
                  <a:pt x="1597684" y="2322177"/>
                  <a:pt x="1112635" y="2192325"/>
                </a:cubicBezTo>
                <a:cubicBezTo>
                  <a:pt x="880453" y="2130254"/>
                  <a:pt x="649713" y="2063776"/>
                  <a:pt x="420412" y="1992892"/>
                </a:cubicBezTo>
                <a:lnTo>
                  <a:pt x="0" y="18539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itle 4">
            <a:extLst>
              <a:ext uri="{FF2B5EF4-FFF2-40B4-BE49-F238E27FC236}">
                <a16:creationId xmlns:a16="http://schemas.microsoft.com/office/drawing/2014/main" id="{1EDAE440-B88B-20BA-58D8-C694A4570E41}"/>
              </a:ext>
            </a:extLst>
          </p:cNvPr>
          <p:cNvSpPr>
            <a:spLocks noGrp="1"/>
          </p:cNvSpPr>
          <p:nvPr>
            <p:ph type="title"/>
          </p:nvPr>
        </p:nvSpPr>
        <p:spPr>
          <a:xfrm>
            <a:off x="638881" y="390525"/>
            <a:ext cx="10909640" cy="1510301"/>
          </a:xfrm>
        </p:spPr>
        <p:txBody>
          <a:bodyPr vert="horz" lIns="91440" tIns="45720" rIns="91440" bIns="45720" rtlCol="0" anchor="ctr">
            <a:normAutofit/>
          </a:bodyPr>
          <a:lstStyle/>
          <a:p>
            <a:pPr algn="ctr"/>
            <a:r>
              <a:rPr lang="en-US" sz="6600" kern="1200" dirty="0">
                <a:solidFill>
                  <a:srgbClr val="FFFFFF"/>
                </a:solidFill>
                <a:latin typeface="+mj-lt"/>
                <a:ea typeface="+mj-ea"/>
                <a:cs typeface="+mj-cs"/>
              </a:rPr>
              <a:t>Questions &amp; Discussion</a:t>
            </a:r>
          </a:p>
        </p:txBody>
      </p:sp>
      <p:sp>
        <p:nvSpPr>
          <p:cNvPr id="16" name="sketch line">
            <a:extLst>
              <a:ext uri="{FF2B5EF4-FFF2-40B4-BE49-F238E27FC236}">
                <a16:creationId xmlns:a16="http://schemas.microsoft.com/office/drawing/2014/main" id="{56037404-66BD-46B5-9323-1B53131967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1753266"/>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descr="Accept">
            <a:extLst>
              <a:ext uri="{FF2B5EF4-FFF2-40B4-BE49-F238E27FC236}">
                <a16:creationId xmlns:a16="http://schemas.microsoft.com/office/drawing/2014/main" id="{A676D0ED-E09A-0B5A-8428-68690CA7FC3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4707" y="3067050"/>
            <a:ext cx="3019537" cy="3019537"/>
          </a:xfrm>
          <a:prstGeom prst="rect">
            <a:avLst/>
          </a:prstGeom>
        </p:spPr>
      </p:pic>
    </p:spTree>
    <p:extLst>
      <p:ext uri="{BB962C8B-B14F-4D97-AF65-F5344CB8AC3E}">
        <p14:creationId xmlns:p14="http://schemas.microsoft.com/office/powerpoint/2010/main" val="103844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5"/>
                                        </p:tgtEl>
                                        <p:attrNameLst>
                                          <p:attrName>style.visibility</p:attrName>
                                        </p:attrNameLst>
                                      </p:cBhvr>
                                      <p:to>
                                        <p:strVal val="visible"/>
                                      </p:to>
                                    </p:set>
                                    <p:animEffect transition="in" filter="fade">
                                      <p:cBhvr>
                                        <p:cTn id="10"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3857F19A-81AA-17C7-0CD5-EB43629D6DF3}"/>
              </a:ext>
            </a:extLst>
          </p:cNvPr>
          <p:cNvPicPr>
            <a:picLocks noChangeAspect="1"/>
          </p:cNvPicPr>
          <p:nvPr/>
        </p:nvPicPr>
        <p:blipFill>
          <a:blip r:embed="rId2"/>
          <a:stretch>
            <a:fillRect/>
          </a:stretch>
        </p:blipFill>
        <p:spPr>
          <a:xfrm>
            <a:off x="1940256" y="1158279"/>
            <a:ext cx="8311487" cy="1703854"/>
          </a:xfrm>
          <a:prstGeom prst="rect">
            <a:avLst/>
          </a:prstGeom>
        </p:spPr>
      </p:pic>
      <p:graphicFrame>
        <p:nvGraphicFramePr>
          <p:cNvPr id="5" name="Content Placeholder 2">
            <a:extLst>
              <a:ext uri="{FF2B5EF4-FFF2-40B4-BE49-F238E27FC236}">
                <a16:creationId xmlns:a16="http://schemas.microsoft.com/office/drawing/2014/main" id="{F67B7322-630E-4BE5-A413-24E0DA31CAFF}"/>
              </a:ext>
            </a:extLst>
          </p:cNvPr>
          <p:cNvGraphicFramePr>
            <a:graphicFrameLocks noGrp="1"/>
          </p:cNvGraphicFramePr>
          <p:nvPr>
            <p:ph idx="1"/>
            <p:extLst>
              <p:ext uri="{D42A27DB-BD31-4B8C-83A1-F6EECF244321}">
                <p14:modId xmlns:p14="http://schemas.microsoft.com/office/powerpoint/2010/main" val="3717057641"/>
              </p:ext>
            </p:extLst>
          </p:nvPr>
        </p:nvGraphicFramePr>
        <p:xfrm>
          <a:off x="1940256" y="3355747"/>
          <a:ext cx="8332826" cy="1597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0347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EB79-45B0-AA87-EAE2-70C6A5592513}"/>
              </a:ext>
            </a:extLst>
          </p:cNvPr>
          <p:cNvSpPr>
            <a:spLocks noGrp="1"/>
          </p:cNvSpPr>
          <p:nvPr>
            <p:ph type="title"/>
          </p:nvPr>
        </p:nvSpPr>
        <p:spPr/>
        <p:txBody>
          <a:bodyPr/>
          <a:lstStyle/>
          <a:p>
            <a:r>
              <a:rPr lang="en-US" dirty="0"/>
              <a:t>F</a:t>
            </a:r>
          </a:p>
        </p:txBody>
      </p:sp>
      <p:sp>
        <p:nvSpPr>
          <p:cNvPr id="3" name="Content Placeholder 2">
            <a:extLst>
              <a:ext uri="{FF2B5EF4-FFF2-40B4-BE49-F238E27FC236}">
                <a16:creationId xmlns:a16="http://schemas.microsoft.com/office/drawing/2014/main" id="{696CFCE0-BB2B-0D43-9856-2F4E4548B1CD}"/>
              </a:ext>
            </a:extLst>
          </p:cNvPr>
          <p:cNvSpPr>
            <a:spLocks noGrp="1"/>
          </p:cNvSpPr>
          <p:nvPr>
            <p:ph idx="1"/>
          </p:nvPr>
        </p:nvSpPr>
        <p:spPr>
          <a:xfrm>
            <a:off x="8725256" y="852660"/>
            <a:ext cx="2857143" cy="5079207"/>
          </a:xfrm>
        </p:spPr>
        <p:txBody>
          <a:bodyPr>
            <a:normAutofit/>
          </a:bodyPr>
          <a:lstStyle/>
          <a:p>
            <a:endParaRPr lang="en-US" sz="2000" dirty="0"/>
          </a:p>
          <a:p>
            <a:endParaRPr lang="en-US" sz="2000" dirty="0"/>
          </a:p>
        </p:txBody>
      </p:sp>
      <p:sp>
        <p:nvSpPr>
          <p:cNvPr id="4" name="TextBox 3">
            <a:extLst>
              <a:ext uri="{FF2B5EF4-FFF2-40B4-BE49-F238E27FC236}">
                <a16:creationId xmlns:a16="http://schemas.microsoft.com/office/drawing/2014/main" id="{AA062E2B-0F01-0E47-AEF3-3E11DA5E0DB7}"/>
              </a:ext>
            </a:extLst>
          </p:cNvPr>
          <p:cNvSpPr txBox="1"/>
          <p:nvPr/>
        </p:nvSpPr>
        <p:spPr>
          <a:xfrm>
            <a:off x="1191063" y="210740"/>
            <a:ext cx="10391336" cy="1600438"/>
          </a:xfrm>
          <a:prstGeom prst="rect">
            <a:avLst/>
          </a:prstGeom>
          <a:noFill/>
        </p:spPr>
        <p:txBody>
          <a:bodyPr wrap="square" rtlCol="0">
            <a:spAutoFit/>
          </a:bodyPr>
          <a:lstStyle/>
          <a:p>
            <a:r>
              <a:rPr lang="en-US" sz="3200" b="1" dirty="0"/>
              <a:t>AY 23-24 Overview &amp; Projection</a:t>
            </a:r>
          </a:p>
          <a:p>
            <a:endParaRPr lang="en-US" sz="2400" dirty="0"/>
          </a:p>
          <a:p>
            <a:endParaRPr lang="en-US" sz="2400" dirty="0"/>
          </a:p>
          <a:p>
            <a:r>
              <a:rPr lang="en-US" dirty="0"/>
              <a:t> &amp;</a:t>
            </a:r>
          </a:p>
        </p:txBody>
      </p:sp>
      <p:graphicFrame>
        <p:nvGraphicFramePr>
          <p:cNvPr id="11" name="Text Placeholder 5">
            <a:extLst>
              <a:ext uri="{FF2B5EF4-FFF2-40B4-BE49-F238E27FC236}">
                <a16:creationId xmlns:a16="http://schemas.microsoft.com/office/drawing/2014/main" id="{3323E70C-D413-5EA7-0662-8F8350FFFC6A}"/>
              </a:ext>
            </a:extLst>
          </p:cNvPr>
          <p:cNvGraphicFramePr/>
          <p:nvPr>
            <p:extLst>
              <p:ext uri="{D42A27DB-BD31-4B8C-83A1-F6EECF244321}">
                <p14:modId xmlns:p14="http://schemas.microsoft.com/office/powerpoint/2010/main" val="638998908"/>
              </p:ext>
            </p:extLst>
          </p:nvPr>
        </p:nvGraphicFramePr>
        <p:xfrm>
          <a:off x="609600" y="1152395"/>
          <a:ext cx="10753289" cy="48766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4741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F0D245-0DE4-574F-BC6A-96CC05C8BEDD}"/>
              </a:ext>
            </a:extLst>
          </p:cNvPr>
          <p:cNvSpPr>
            <a:spLocks noGrp="1"/>
          </p:cNvSpPr>
          <p:nvPr>
            <p:ph type="title"/>
          </p:nvPr>
        </p:nvSpPr>
        <p:spPr>
          <a:xfrm>
            <a:off x="1028700" y="1967266"/>
            <a:ext cx="2628900" cy="2547257"/>
          </a:xfrm>
          <a:prstGeom prst="ellipse">
            <a:avLst/>
          </a:prstGeo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FTES Trends</a:t>
            </a:r>
          </a:p>
        </p:txBody>
      </p:sp>
      <p:pic>
        <p:nvPicPr>
          <p:cNvPr id="3" name="Picture 2">
            <a:extLst>
              <a:ext uri="{FF2B5EF4-FFF2-40B4-BE49-F238E27FC236}">
                <a16:creationId xmlns:a16="http://schemas.microsoft.com/office/drawing/2014/main" id="{B749AA5E-8CA3-730E-C576-E52A56509AB6}"/>
              </a:ext>
            </a:extLst>
          </p:cNvPr>
          <p:cNvPicPr>
            <a:picLocks noChangeAspect="1"/>
          </p:cNvPicPr>
          <p:nvPr/>
        </p:nvPicPr>
        <p:blipFill>
          <a:blip r:embed="rId2"/>
          <a:stretch>
            <a:fillRect/>
          </a:stretch>
        </p:blipFill>
        <p:spPr>
          <a:xfrm>
            <a:off x="5186690" y="643466"/>
            <a:ext cx="5961951" cy="5568739"/>
          </a:xfrm>
          <a:prstGeom prst="rect">
            <a:avLst/>
          </a:prstGeom>
        </p:spPr>
      </p:pic>
    </p:spTree>
    <p:extLst>
      <p:ext uri="{BB962C8B-B14F-4D97-AF65-F5344CB8AC3E}">
        <p14:creationId xmlns:p14="http://schemas.microsoft.com/office/powerpoint/2010/main" val="297444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 name="Rectangle 80">
            <a:extLst>
              <a:ext uri="{FF2B5EF4-FFF2-40B4-BE49-F238E27FC236}">
                <a16:creationId xmlns:a16="http://schemas.microsoft.com/office/drawing/2014/main" id="{3B47FC9C-2ED3-4100-A4EF-E8CDFEE106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30A2707B-E58C-F48F-1AB9-9AF0AD895BA8}"/>
              </a:ext>
            </a:extLst>
          </p:cNvPr>
          <p:cNvPicPr>
            <a:picLocks noChangeAspect="1"/>
          </p:cNvPicPr>
          <p:nvPr/>
        </p:nvPicPr>
        <p:blipFill>
          <a:blip r:embed="rId2"/>
          <a:stretch>
            <a:fillRect/>
          </a:stretch>
        </p:blipFill>
        <p:spPr>
          <a:xfrm>
            <a:off x="642938" y="1036638"/>
            <a:ext cx="7161213" cy="3668713"/>
          </a:xfrm>
          <a:prstGeom prst="rect">
            <a:avLst/>
          </a:prstGeom>
        </p:spPr>
      </p:pic>
      <p:pic>
        <p:nvPicPr>
          <p:cNvPr id="39" name="Picture 38" descr="Rolls of blueprints">
            <a:extLst>
              <a:ext uri="{FF2B5EF4-FFF2-40B4-BE49-F238E27FC236}">
                <a16:creationId xmlns:a16="http://schemas.microsoft.com/office/drawing/2014/main" id="{E5648E8B-CD59-786C-BFEB-69AE3E0E3E2A}"/>
              </a:ext>
            </a:extLst>
          </p:cNvPr>
          <p:cNvPicPr>
            <a:picLocks noChangeAspect="1"/>
          </p:cNvPicPr>
          <p:nvPr/>
        </p:nvPicPr>
        <p:blipFill rotWithShape="1">
          <a:blip r:embed="rId3"/>
          <a:srcRect l="33251" r="-2" b="-2"/>
          <a:stretch/>
        </p:blipFill>
        <p:spPr>
          <a:xfrm>
            <a:off x="7880350" y="1036638"/>
            <a:ext cx="3668713" cy="3668713"/>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sp>
        <p:nvSpPr>
          <p:cNvPr id="2" name="Title 1">
            <a:extLst>
              <a:ext uri="{FF2B5EF4-FFF2-40B4-BE49-F238E27FC236}">
                <a16:creationId xmlns:a16="http://schemas.microsoft.com/office/drawing/2014/main" id="{35F0D245-0DE4-574F-BC6A-96CC05C8BEDD}"/>
              </a:ext>
            </a:extLst>
          </p:cNvPr>
          <p:cNvSpPr>
            <a:spLocks noGrp="1"/>
          </p:cNvSpPr>
          <p:nvPr>
            <p:ph type="title"/>
          </p:nvPr>
        </p:nvSpPr>
        <p:spPr>
          <a:xfrm>
            <a:off x="838200" y="5358141"/>
            <a:ext cx="10515600" cy="942664"/>
          </a:xfrm>
        </p:spPr>
        <p:txBody>
          <a:bodyPr vert="horz" lIns="91440" tIns="45720" rIns="91440" bIns="45720" rtlCol="0" anchor="ctr">
            <a:normAutofit/>
          </a:bodyPr>
          <a:lstStyle/>
          <a:p>
            <a:pPr algn="ctr"/>
            <a:r>
              <a:rPr lang="en-US" sz="5200" kern="1200">
                <a:solidFill>
                  <a:schemeClr val="tx1"/>
                </a:solidFill>
                <a:latin typeface="+mj-lt"/>
                <a:ea typeface="+mj-ea"/>
                <a:cs typeface="+mj-cs"/>
              </a:rPr>
              <a:t>FTEF Actual and FTEF Allocation</a:t>
            </a:r>
          </a:p>
        </p:txBody>
      </p:sp>
    </p:spTree>
    <p:extLst>
      <p:ext uri="{BB962C8B-B14F-4D97-AF65-F5344CB8AC3E}">
        <p14:creationId xmlns:p14="http://schemas.microsoft.com/office/powerpoint/2010/main" val="384524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 name="Flowchart: Document 62">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63873B-4F29-331B-A86F-074C9A9B6014}"/>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000" kern="1200">
                <a:solidFill>
                  <a:srgbClr val="FFFFFF"/>
                </a:solidFill>
                <a:latin typeface="+mj-lt"/>
                <a:ea typeface="+mj-ea"/>
                <a:cs typeface="+mj-cs"/>
              </a:rPr>
              <a:t>% FTES Growth &amp; FTEF Utilization by College/District </a:t>
            </a:r>
          </a:p>
        </p:txBody>
      </p:sp>
      <p:pic>
        <p:nvPicPr>
          <p:cNvPr id="9" name="Content Placeholder 8">
            <a:extLst>
              <a:ext uri="{FF2B5EF4-FFF2-40B4-BE49-F238E27FC236}">
                <a16:creationId xmlns:a16="http://schemas.microsoft.com/office/drawing/2014/main" id="{224564EA-DB1B-4CD4-CA88-18AB7208DD81}"/>
              </a:ext>
            </a:extLst>
          </p:cNvPr>
          <p:cNvPicPr>
            <a:picLocks noGrp="1" noChangeAspect="1"/>
          </p:cNvPicPr>
          <p:nvPr>
            <p:ph idx="1"/>
          </p:nvPr>
        </p:nvPicPr>
        <p:blipFill>
          <a:blip r:embed="rId2"/>
          <a:stretch>
            <a:fillRect/>
          </a:stretch>
        </p:blipFill>
        <p:spPr>
          <a:xfrm>
            <a:off x="4207933" y="1225226"/>
            <a:ext cx="7347537" cy="4408523"/>
          </a:xfrm>
          <a:prstGeom prst="rect">
            <a:avLst/>
          </a:prstGeom>
        </p:spPr>
      </p:pic>
    </p:spTree>
    <p:extLst>
      <p:ext uri="{BB962C8B-B14F-4D97-AF65-F5344CB8AC3E}">
        <p14:creationId xmlns:p14="http://schemas.microsoft.com/office/powerpoint/2010/main" val="360156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63873B-4F29-331B-A86F-074C9A9B6014}"/>
              </a:ext>
            </a:extLst>
          </p:cNvPr>
          <p:cNvSpPr>
            <a:spLocks noGrp="1"/>
          </p:cNvSpPr>
          <p:nvPr>
            <p:ph type="title"/>
          </p:nvPr>
        </p:nvSpPr>
        <p:spPr>
          <a:xfrm>
            <a:off x="5297762" y="329184"/>
            <a:ext cx="6251110" cy="1783080"/>
          </a:xfrm>
        </p:spPr>
        <p:txBody>
          <a:bodyPr anchor="b">
            <a:normAutofit/>
          </a:bodyPr>
          <a:lstStyle/>
          <a:p>
            <a:r>
              <a:rPr lang="en-US" sz="5400"/>
              <a:t>Proposal </a:t>
            </a:r>
          </a:p>
        </p:txBody>
      </p:sp>
      <p:pic>
        <p:nvPicPr>
          <p:cNvPr id="5" name="Picture 4" descr="Antique cash register keys">
            <a:extLst>
              <a:ext uri="{FF2B5EF4-FFF2-40B4-BE49-F238E27FC236}">
                <a16:creationId xmlns:a16="http://schemas.microsoft.com/office/drawing/2014/main" id="{583F30E0-AC73-82B8-9691-12E8896D0F5E}"/>
              </a:ext>
            </a:extLst>
          </p:cNvPr>
          <p:cNvPicPr>
            <a:picLocks noChangeAspect="1"/>
          </p:cNvPicPr>
          <p:nvPr/>
        </p:nvPicPr>
        <p:blipFill rotWithShape="1">
          <a:blip r:embed="rId2"/>
          <a:srcRect l="25738" r="2910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6"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88B8EF5-1B87-8CFE-47CF-8991676F8F10}"/>
              </a:ext>
            </a:extLst>
          </p:cNvPr>
          <p:cNvSpPr>
            <a:spLocks noGrp="1"/>
          </p:cNvSpPr>
          <p:nvPr>
            <p:ph idx="1"/>
          </p:nvPr>
        </p:nvSpPr>
        <p:spPr>
          <a:xfrm>
            <a:off x="5297762" y="2706624"/>
            <a:ext cx="6251110" cy="3483864"/>
          </a:xfrm>
        </p:spPr>
        <p:txBody>
          <a:bodyPr>
            <a:normAutofit/>
          </a:bodyPr>
          <a:lstStyle/>
          <a:p>
            <a:pPr>
              <a:lnSpc>
                <a:spcPct val="140000"/>
              </a:lnSpc>
            </a:pPr>
            <a:r>
              <a:rPr lang="en-US" sz="2000" dirty="0"/>
              <a:t>Increasing the FTEF Allocation for AY 24-25 from 920 to 925 FTEF. </a:t>
            </a:r>
          </a:p>
          <a:p>
            <a:pPr>
              <a:lnSpc>
                <a:spcPct val="140000"/>
              </a:lnSpc>
            </a:pPr>
            <a:r>
              <a:rPr lang="en-US" sz="2000" dirty="0"/>
              <a:t>Increasing the Dual Enrollment Allocation from 40 FTEF to 50 FTEF</a:t>
            </a:r>
          </a:p>
          <a:p>
            <a:pPr>
              <a:lnSpc>
                <a:spcPct val="140000"/>
              </a:lnSpc>
            </a:pPr>
            <a:r>
              <a:rPr lang="en-US" sz="2000" dirty="0"/>
              <a:t>These increases in FTEF would cost </a:t>
            </a:r>
            <a:r>
              <a:rPr lang="en-US" sz="2000" b="1" dirty="0"/>
              <a:t>~$665K </a:t>
            </a:r>
            <a:r>
              <a:rPr lang="en-US" sz="2000" dirty="0"/>
              <a:t>that would need to be made up elsewhere in the budget</a:t>
            </a:r>
          </a:p>
        </p:txBody>
      </p:sp>
    </p:spTree>
    <p:extLst>
      <p:ext uri="{BB962C8B-B14F-4D97-AF65-F5344CB8AC3E}">
        <p14:creationId xmlns:p14="http://schemas.microsoft.com/office/powerpoint/2010/main" val="1419460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46929B8-0299-A6FC-D98E-5A7D5B9C8805}"/>
              </a:ext>
            </a:extLst>
          </p:cNvPr>
          <p:cNvSpPr>
            <a:spLocks noGrp="1"/>
          </p:cNvSpPr>
          <p:nvPr>
            <p:ph type="title"/>
          </p:nvPr>
        </p:nvSpPr>
        <p:spPr>
          <a:xfrm>
            <a:off x="1383564" y="348865"/>
            <a:ext cx="9718111" cy="1576446"/>
          </a:xfrm>
        </p:spPr>
        <p:txBody>
          <a:bodyPr anchor="ctr">
            <a:normAutofit/>
          </a:bodyPr>
          <a:lstStyle/>
          <a:p>
            <a:r>
              <a:rPr lang="en-US" dirty="0">
                <a:solidFill>
                  <a:srgbClr val="FFFFFF"/>
                </a:solidFill>
              </a:rPr>
              <a:t>Methodology</a:t>
            </a:r>
          </a:p>
        </p:txBody>
      </p:sp>
      <p:graphicFrame>
        <p:nvGraphicFramePr>
          <p:cNvPr id="5" name="Content Placeholder 2">
            <a:extLst>
              <a:ext uri="{FF2B5EF4-FFF2-40B4-BE49-F238E27FC236}">
                <a16:creationId xmlns:a16="http://schemas.microsoft.com/office/drawing/2014/main" id="{0651F262-4302-E0AD-CA1C-CF6EBC85E776}"/>
              </a:ext>
            </a:extLst>
          </p:cNvPr>
          <p:cNvGraphicFramePr>
            <a:graphicFrameLocks noGrp="1"/>
          </p:cNvGraphicFramePr>
          <p:nvPr>
            <p:ph idx="1"/>
            <p:extLst>
              <p:ext uri="{D42A27DB-BD31-4B8C-83A1-F6EECF244321}">
                <p14:modId xmlns:p14="http://schemas.microsoft.com/office/powerpoint/2010/main" val="3056247319"/>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4142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CBE3092D-4105-4026-9B66-A0011E0CA5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E1F079-2899-699B-55C2-BEF6B970CCA1}"/>
              </a:ext>
            </a:extLst>
          </p:cNvPr>
          <p:cNvSpPr>
            <a:spLocks noGrp="1"/>
          </p:cNvSpPr>
          <p:nvPr>
            <p:ph type="title"/>
          </p:nvPr>
        </p:nvSpPr>
        <p:spPr>
          <a:xfrm>
            <a:off x="871442" y="685800"/>
            <a:ext cx="5038916" cy="1474666"/>
          </a:xfrm>
        </p:spPr>
        <p:txBody>
          <a:bodyPr anchor="b">
            <a:normAutofit/>
          </a:bodyPr>
          <a:lstStyle/>
          <a:p>
            <a:pPr algn="ctr"/>
            <a:r>
              <a:rPr lang="en-US" sz="3200" dirty="0">
                <a:solidFill>
                  <a:schemeClr val="tx1">
                    <a:lumMod val="65000"/>
                    <a:lumOff val="35000"/>
                  </a:schemeClr>
                </a:solidFill>
              </a:rPr>
              <a:t>Proposal </a:t>
            </a:r>
          </a:p>
        </p:txBody>
      </p:sp>
      <p:sp>
        <p:nvSpPr>
          <p:cNvPr id="3" name="Content Placeholder 2">
            <a:extLst>
              <a:ext uri="{FF2B5EF4-FFF2-40B4-BE49-F238E27FC236}">
                <a16:creationId xmlns:a16="http://schemas.microsoft.com/office/drawing/2014/main" id="{C4C6B9A7-31DA-889E-AFE3-D69250022652}"/>
              </a:ext>
            </a:extLst>
          </p:cNvPr>
          <p:cNvSpPr>
            <a:spLocks noGrp="1"/>
          </p:cNvSpPr>
          <p:nvPr>
            <p:ph idx="1"/>
          </p:nvPr>
        </p:nvSpPr>
        <p:spPr>
          <a:xfrm>
            <a:off x="871442" y="2447336"/>
            <a:ext cx="5038916" cy="3724862"/>
          </a:xfrm>
        </p:spPr>
        <p:txBody>
          <a:bodyPr anchor="t">
            <a:normAutofit/>
          </a:bodyPr>
          <a:lstStyle/>
          <a:p>
            <a:pPr>
              <a:lnSpc>
                <a:spcPct val="140000"/>
              </a:lnSpc>
            </a:pPr>
            <a:r>
              <a:rPr lang="en-US" sz="1300" dirty="0"/>
              <a:t>Calculate the Funded Total FTES per each academic year (excluding dual enrollment)</a:t>
            </a:r>
          </a:p>
          <a:p>
            <a:pPr>
              <a:lnSpc>
                <a:spcPct val="140000"/>
              </a:lnSpc>
            </a:pPr>
            <a:r>
              <a:rPr lang="en-US" sz="1300" dirty="0"/>
              <a:t>Calculate the 3 year average % of Funded Total FTES per Each College (exclude dual enrollment FTEF from Total FTEF)</a:t>
            </a:r>
          </a:p>
          <a:p>
            <a:pPr>
              <a:lnSpc>
                <a:spcPct val="140000"/>
              </a:lnSpc>
            </a:pPr>
            <a:r>
              <a:rPr lang="en-US" sz="1300" dirty="0"/>
              <a:t>Allocate 925 FTEF based on the 3 year average % of Total Funded FTES per college</a:t>
            </a:r>
          </a:p>
          <a:p>
            <a:pPr>
              <a:lnSpc>
                <a:spcPct val="140000"/>
              </a:lnSpc>
            </a:pPr>
            <a:r>
              <a:rPr lang="en-US" sz="1300" dirty="0"/>
              <a:t>Calculate the 3 year average % of Dual Enrollment FTES</a:t>
            </a:r>
          </a:p>
          <a:p>
            <a:pPr>
              <a:lnSpc>
                <a:spcPct val="140000"/>
              </a:lnSpc>
            </a:pPr>
            <a:r>
              <a:rPr lang="en-US" sz="1300" dirty="0"/>
              <a:t>Allocate per college based on average 3 Year Percentage of Dual Enrollment FTES</a:t>
            </a:r>
          </a:p>
        </p:txBody>
      </p:sp>
      <p:sp>
        <p:nvSpPr>
          <p:cNvPr id="25" name="Rectangle 24">
            <a:extLst>
              <a:ext uri="{FF2B5EF4-FFF2-40B4-BE49-F238E27FC236}">
                <a16:creationId xmlns:a16="http://schemas.microsoft.com/office/drawing/2014/main" id="{D9759409-BDF8-4BFD-9AF3-4B5C04C2A1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0"/>
            <a:ext cx="54102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Presentation with Pie Chart">
            <a:extLst>
              <a:ext uri="{FF2B5EF4-FFF2-40B4-BE49-F238E27FC236}">
                <a16:creationId xmlns:a16="http://schemas.microsoft.com/office/drawing/2014/main" id="{0B3A77A8-A38B-F3B7-4C36-7A5CF869A1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61069" y="1370105"/>
            <a:ext cx="4117787" cy="4117787"/>
          </a:xfrm>
          <a:prstGeom prst="rect">
            <a:avLst/>
          </a:prstGeom>
        </p:spPr>
      </p:pic>
    </p:spTree>
    <p:extLst>
      <p:ext uri="{BB962C8B-B14F-4D97-AF65-F5344CB8AC3E}">
        <p14:creationId xmlns:p14="http://schemas.microsoft.com/office/powerpoint/2010/main" val="142664728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103358"/>
      </a:dk2>
      <a:lt2>
        <a:srgbClr val="E7E6E6"/>
      </a:lt2>
      <a:accent1>
        <a:srgbClr val="0D4C90"/>
      </a:accent1>
      <a:accent2>
        <a:srgbClr val="C96928"/>
      </a:accent2>
      <a:accent3>
        <a:srgbClr val="B6AB7F"/>
      </a:accent3>
      <a:accent4>
        <a:srgbClr val="478150"/>
      </a:accent4>
      <a:accent5>
        <a:srgbClr val="4269B1"/>
      </a:accent5>
      <a:accent6>
        <a:srgbClr val="103357"/>
      </a:accent6>
      <a:hlink>
        <a:srgbClr val="4682DA"/>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F1454769595F41A9FD6A5C1B951D0D" ma:contentTypeVersion="2" ma:contentTypeDescription="Create a new document." ma:contentTypeScope="" ma:versionID="8c1e54e76b52572748f7942f94f3b4ab">
  <xsd:schema xmlns:xsd="http://www.w3.org/2001/XMLSchema" xmlns:xs="http://www.w3.org/2001/XMLSchema" xmlns:p="http://schemas.microsoft.com/office/2006/metadata/properties" xmlns:ns2="fc180ab5-f121-4639-9344-568c34a9dc80" targetNamespace="http://schemas.microsoft.com/office/2006/metadata/properties" ma:root="true" ma:fieldsID="9f84b6628f5c91f2ca4d6b1fbd81c260" ns2:_="">
    <xsd:import namespace="fc180ab5-f121-4639-9344-568c34a9dc8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180ab5-f121-4639-9344-568c34a9d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B5543A-E95D-4742-9022-E80F76DA1C89}">
  <ds:schemaRefs>
    <ds:schemaRef ds:uri="fc180ab5-f121-4639-9344-568c34a9dc80"/>
    <ds:schemaRef ds:uri="http://schemas.microsoft.com/office/2006/documentManagement/types"/>
    <ds:schemaRef ds:uri="http://purl.org/dc/dcmitype/"/>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EC5B2E01-4280-4139-BB52-4A0129E233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180ab5-f121-4639-9344-568c34a9dc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C8900-40C1-4DC4-A100-253D9957FD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8344</TotalTime>
  <Words>568</Words>
  <Application>Microsoft Office PowerPoint</Application>
  <PresentationFormat>Widescreen</PresentationFormat>
  <Paragraphs>141</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Palatino</vt:lpstr>
      <vt:lpstr>Poppins</vt:lpstr>
      <vt:lpstr>Poppins Light</vt:lpstr>
      <vt:lpstr>office theme</vt:lpstr>
      <vt:lpstr>AY 2024-2025  FTEF Allocation Proposal Presentation  Education Committee   Dr. Stephanie Droker, Interim Deputy Chancellor Dr. Nathaniel Jones III, Acting Vice Chancellor of Finance and Administration Dr. Diana Bajrami, Acting President COA Dr. Tina Vasconcellos, Associate Vice Chancellor of Educational Services    October 10  2023</vt:lpstr>
      <vt:lpstr>PowerPoint Presentation</vt:lpstr>
      <vt:lpstr>F</vt:lpstr>
      <vt:lpstr>FTES Trends</vt:lpstr>
      <vt:lpstr>FTEF Actual and FTEF Allocation</vt:lpstr>
      <vt:lpstr>% FTES Growth &amp; FTEF Utilization by College/District </vt:lpstr>
      <vt:lpstr>Proposal </vt:lpstr>
      <vt:lpstr>Methodology</vt:lpstr>
      <vt:lpstr>Proposal </vt:lpstr>
      <vt:lpstr>FY 24- 25 FTEF Allocation Proposal </vt:lpstr>
      <vt:lpstr>Process and Next Steps</vt:lpstr>
      <vt:lpstr>Questions &amp;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Diana Bajrami</dc:creator>
  <cp:lastModifiedBy>Laura Leon-Maurice</cp:lastModifiedBy>
  <cp:revision>124</cp:revision>
  <dcterms:created xsi:type="dcterms:W3CDTF">2020-07-15T21:13:40Z</dcterms:created>
  <dcterms:modified xsi:type="dcterms:W3CDTF">2023-10-13T15:37:27Z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0x010100BFF1454769595F41A9FD6A5C1B951D0D</vt:lpwstr>
  </property>
</Properties>
</file>