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</p:sldMasterIdLst>
  <p:sldIdLst>
    <p:sldId id="256" r:id="rId5"/>
    <p:sldId id="258" r:id="rId6"/>
    <p:sldId id="272" r:id="rId7"/>
    <p:sldId id="257" r:id="rId8"/>
    <p:sldId id="275" r:id="rId9"/>
    <p:sldId id="259" r:id="rId10"/>
    <p:sldId id="261" r:id="rId11"/>
    <p:sldId id="262" r:id="rId12"/>
    <p:sldId id="263" r:id="rId13"/>
    <p:sldId id="264" r:id="rId14"/>
    <p:sldId id="265" r:id="rId15"/>
    <p:sldId id="273" r:id="rId16"/>
    <p:sldId id="267" r:id="rId17"/>
    <p:sldId id="266" r:id="rId18"/>
    <p:sldId id="268" r:id="rId19"/>
    <p:sldId id="271" r:id="rId20"/>
    <p:sldId id="269" r:id="rId21"/>
    <p:sldId id="274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5F9E"/>
    <a:srgbClr val="FFC9C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03DADE-9F9F-A16D-EBF0-B7A9E5BFE0BD}" v="16" dt="2026-09-02T16:30:17.366"/>
    <p1510:client id="{3B98B3D0-B845-7270-C755-8D1F8462D153}" v="647" dt="2026-09-01T18:09:21.659"/>
    <p1510:client id="{42425EBA-05EF-72F6-F467-55BC952A3438}" v="320" dt="2026-08-31T22:56:20.283"/>
    <p1510:client id="{4F8E5AA1-9392-6036-2E5B-7A465DA9B63A}" v="310" dt="2026-08-31T23:15:07.430"/>
    <p1510:client id="{762034B4-EE72-50BB-F669-2AB8E8E0F3D8}" v="364" dt="2026-09-01T18:09:26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a David" userId="S::kdavid@peralta.edu::11007267-eb8a-452b-9533-be0e6312acba" providerId="AD" clId="Web-{4F8E5AA1-9392-6036-2E5B-7A465DA9B63A}"/>
    <pc:docChg chg="modSld">
      <pc:chgData name="Karla David" userId="S::kdavid@peralta.edu::11007267-eb8a-452b-9533-be0e6312acba" providerId="AD" clId="Web-{4F8E5AA1-9392-6036-2E5B-7A465DA9B63A}" dt="2026-08-31T23:15:07.430" v="307"/>
      <pc:docMkLst>
        <pc:docMk/>
      </pc:docMkLst>
      <pc:sldChg chg="delSp">
        <pc:chgData name="Karla David" userId="S::kdavid@peralta.edu::11007267-eb8a-452b-9533-be0e6312acba" providerId="AD" clId="Web-{4F8E5AA1-9392-6036-2E5B-7A465DA9B63A}" dt="2026-08-31T23:15:07.430" v="307"/>
        <pc:sldMkLst>
          <pc:docMk/>
          <pc:sldMk cId="3025264325" sldId="269"/>
        </pc:sldMkLst>
        <pc:spChg chg="del">
          <ac:chgData name="Karla David" userId="S::kdavid@peralta.edu::11007267-eb8a-452b-9533-be0e6312acba" providerId="AD" clId="Web-{4F8E5AA1-9392-6036-2E5B-7A465DA9B63A}" dt="2026-08-31T23:15:07.430" v="307"/>
          <ac:spMkLst>
            <pc:docMk/>
            <pc:sldMk cId="3025264325" sldId="269"/>
            <ac:spMk id="3" creationId="{3ACA339F-78A6-B3CD-00D1-2936FF51133E}"/>
          </ac:spMkLst>
        </pc:spChg>
      </pc:sldChg>
      <pc:sldChg chg="addSp delSp modSp">
        <pc:chgData name="Karla David" userId="S::kdavid@peralta.edu::11007267-eb8a-452b-9533-be0e6312acba" providerId="AD" clId="Web-{4F8E5AA1-9392-6036-2E5B-7A465DA9B63A}" dt="2026-08-31T23:13:05.694" v="304"/>
        <pc:sldMkLst>
          <pc:docMk/>
          <pc:sldMk cId="1746405220" sldId="271"/>
        </pc:sldMkLst>
        <pc:spChg chg="del">
          <ac:chgData name="Karla David" userId="S::kdavid@peralta.edu::11007267-eb8a-452b-9533-be0e6312acba" providerId="AD" clId="Web-{4F8E5AA1-9392-6036-2E5B-7A465DA9B63A}" dt="2026-08-31T23:08:05.316" v="0"/>
          <ac:spMkLst>
            <pc:docMk/>
            <pc:sldMk cId="1746405220" sldId="271"/>
            <ac:spMk id="3" creationId="{35C52354-A989-E907-F02D-DD48B7BAD6FF}"/>
          </ac:spMkLst>
        </pc:spChg>
        <pc:spChg chg="del">
          <ac:chgData name="Karla David" userId="S::kdavid@peralta.edu::11007267-eb8a-452b-9533-be0e6312acba" providerId="AD" clId="Web-{4F8E5AA1-9392-6036-2E5B-7A465DA9B63A}" dt="2026-08-31T23:08:08.629" v="1"/>
          <ac:spMkLst>
            <pc:docMk/>
            <pc:sldMk cId="1746405220" sldId="271"/>
            <ac:spMk id="4" creationId="{BC697635-F859-4006-6F3C-F1AAD8A62DEB}"/>
          </ac:spMkLst>
        </pc:spChg>
        <pc:graphicFrameChg chg="add mod modGraphic">
          <ac:chgData name="Karla David" userId="S::kdavid@peralta.edu::11007267-eb8a-452b-9533-be0e6312acba" providerId="AD" clId="Web-{4F8E5AA1-9392-6036-2E5B-7A465DA9B63A}" dt="2026-08-31T23:13:05.694" v="304"/>
          <ac:graphicFrameMkLst>
            <pc:docMk/>
            <pc:sldMk cId="1746405220" sldId="271"/>
            <ac:graphicFrameMk id="6" creationId="{0639C2EF-D940-E605-47CC-1F752F1A21AB}"/>
          </ac:graphicFrameMkLst>
        </pc:graphicFrameChg>
      </pc:sldChg>
      <pc:sldChg chg="delSp">
        <pc:chgData name="Karla David" userId="S::kdavid@peralta.edu::11007267-eb8a-452b-9533-be0e6312acba" providerId="AD" clId="Web-{4F8E5AA1-9392-6036-2E5B-7A465DA9B63A}" dt="2026-08-31T23:13:28.351" v="306"/>
        <pc:sldMkLst>
          <pc:docMk/>
          <pc:sldMk cId="2805606946" sldId="274"/>
        </pc:sldMkLst>
        <pc:spChg chg="del">
          <ac:chgData name="Karla David" userId="S::kdavid@peralta.edu::11007267-eb8a-452b-9533-be0e6312acba" providerId="AD" clId="Web-{4F8E5AA1-9392-6036-2E5B-7A465DA9B63A}" dt="2026-08-31T23:13:22.882" v="305"/>
          <ac:spMkLst>
            <pc:docMk/>
            <pc:sldMk cId="2805606946" sldId="274"/>
            <ac:spMk id="5" creationId="{645E31B4-C7C0-F31C-2A3F-35DEF2C10D7E}"/>
          </ac:spMkLst>
        </pc:spChg>
        <pc:spChg chg="del">
          <ac:chgData name="Karla David" userId="S::kdavid@peralta.edu::11007267-eb8a-452b-9533-be0e6312acba" providerId="AD" clId="Web-{4F8E5AA1-9392-6036-2E5B-7A465DA9B63A}" dt="2026-08-31T23:13:28.351" v="306"/>
          <ac:spMkLst>
            <pc:docMk/>
            <pc:sldMk cId="2805606946" sldId="274"/>
            <ac:spMk id="6" creationId="{2B95B82E-C951-0DD5-D20B-2760D915CF37}"/>
          </ac:spMkLst>
        </pc:spChg>
      </pc:sldChg>
    </pc:docChg>
  </pc:docChgLst>
  <pc:docChgLst>
    <pc:chgData name="Annie Yu" userId="43b2cf89-c03f-4f7a-974c-b2e394743b27" providerId="ADAL" clId="{60DF48F7-B9D2-4A94-ACB1-CB88AB0CBAC3}"/>
    <pc:docChg chg="undo custSel addSld delSld modSld sldOrd">
      <pc:chgData name="Annie Yu" userId="43b2cf89-c03f-4f7a-974c-b2e394743b27" providerId="ADAL" clId="{60DF48F7-B9D2-4A94-ACB1-CB88AB0CBAC3}" dt="2026-08-29T00:05:35.890" v="3657" actId="478"/>
      <pc:docMkLst>
        <pc:docMk/>
      </pc:docMkLst>
      <pc:sldChg chg="modSp mod">
        <pc:chgData name="Annie Yu" userId="43b2cf89-c03f-4f7a-974c-b2e394743b27" providerId="ADAL" clId="{60DF48F7-B9D2-4A94-ACB1-CB88AB0CBAC3}" dt="2026-08-28T21:44:42.814" v="1626" actId="14100"/>
        <pc:sldMkLst>
          <pc:docMk/>
          <pc:sldMk cId="3519717595" sldId="257"/>
        </pc:sldMkLst>
        <pc:graphicFrameChg chg="mod modGraphic">
          <ac:chgData name="Annie Yu" userId="43b2cf89-c03f-4f7a-974c-b2e394743b27" providerId="ADAL" clId="{60DF48F7-B9D2-4A94-ACB1-CB88AB0CBAC3}" dt="2026-08-28T19:41:51.303" v="47" actId="14100"/>
          <ac:graphicFrameMkLst>
            <pc:docMk/>
            <pc:sldMk cId="3519717595" sldId="257"/>
            <ac:graphicFrameMk id="7" creationId="{C61021E3-FE96-7858-7798-11B84C09D050}"/>
          </ac:graphicFrameMkLst>
        </pc:graphicFrameChg>
        <pc:graphicFrameChg chg="mod modGraphic">
          <ac:chgData name="Annie Yu" userId="43b2cf89-c03f-4f7a-974c-b2e394743b27" providerId="ADAL" clId="{60DF48F7-B9D2-4A94-ACB1-CB88AB0CBAC3}" dt="2026-08-28T21:44:42.814" v="1626" actId="14100"/>
          <ac:graphicFrameMkLst>
            <pc:docMk/>
            <pc:sldMk cId="3519717595" sldId="257"/>
            <ac:graphicFrameMk id="8" creationId="{9C592EA9-DEA1-2F12-93FA-A429D9B1B826}"/>
          </ac:graphicFrameMkLst>
        </pc:graphicFrameChg>
      </pc:sldChg>
      <pc:sldChg chg="modSp mod">
        <pc:chgData name="Annie Yu" userId="43b2cf89-c03f-4f7a-974c-b2e394743b27" providerId="ADAL" clId="{60DF48F7-B9D2-4A94-ACB1-CB88AB0CBAC3}" dt="2026-08-28T21:52:23.959" v="1989"/>
        <pc:sldMkLst>
          <pc:docMk/>
          <pc:sldMk cId="367643899" sldId="258"/>
        </pc:sldMkLst>
        <pc:spChg chg="mod">
          <ac:chgData name="Annie Yu" userId="43b2cf89-c03f-4f7a-974c-b2e394743b27" providerId="ADAL" clId="{60DF48F7-B9D2-4A94-ACB1-CB88AB0CBAC3}" dt="2026-08-28T21:52:23.959" v="1989"/>
          <ac:spMkLst>
            <pc:docMk/>
            <pc:sldMk cId="367643899" sldId="258"/>
            <ac:spMk id="3" creationId="{ABAABC99-762A-0FF7-2475-B7A4FA8A11C8}"/>
          </ac:spMkLst>
        </pc:spChg>
      </pc:sldChg>
      <pc:sldChg chg="modSp mod">
        <pc:chgData name="Annie Yu" userId="43b2cf89-c03f-4f7a-974c-b2e394743b27" providerId="ADAL" clId="{60DF48F7-B9D2-4A94-ACB1-CB88AB0CBAC3}" dt="2026-08-28T23:40:24.942" v="2645" actId="20577"/>
        <pc:sldMkLst>
          <pc:docMk/>
          <pc:sldMk cId="517337968" sldId="259"/>
        </pc:sldMkLst>
        <pc:spChg chg="mod">
          <ac:chgData name="Annie Yu" userId="43b2cf89-c03f-4f7a-974c-b2e394743b27" providerId="ADAL" clId="{60DF48F7-B9D2-4A94-ACB1-CB88AB0CBAC3}" dt="2026-08-28T23:40:24.942" v="2645" actId="20577"/>
          <ac:spMkLst>
            <pc:docMk/>
            <pc:sldMk cId="517337968" sldId="259"/>
            <ac:spMk id="4" creationId="{865FA932-201C-5956-E627-F106FEBE4C36}"/>
          </ac:spMkLst>
        </pc:spChg>
        <pc:spChg chg="mod">
          <ac:chgData name="Annie Yu" userId="43b2cf89-c03f-4f7a-974c-b2e394743b27" providerId="ADAL" clId="{60DF48F7-B9D2-4A94-ACB1-CB88AB0CBAC3}" dt="2026-08-28T21:48:23.785" v="1846" actId="20577"/>
          <ac:spMkLst>
            <pc:docMk/>
            <pc:sldMk cId="517337968" sldId="259"/>
            <ac:spMk id="5" creationId="{75F91885-5CD5-B087-5498-F9D9D0957F23}"/>
          </ac:spMkLst>
        </pc:spChg>
        <pc:spChg chg="mod">
          <ac:chgData name="Annie Yu" userId="43b2cf89-c03f-4f7a-974c-b2e394743b27" providerId="ADAL" clId="{60DF48F7-B9D2-4A94-ACB1-CB88AB0CBAC3}" dt="2026-08-28T23:40:02.997" v="2579" actId="27636"/>
          <ac:spMkLst>
            <pc:docMk/>
            <pc:sldMk cId="517337968" sldId="259"/>
            <ac:spMk id="6" creationId="{863F2174-CC3D-2AB0-F8C2-4CA6405FE06E}"/>
          </ac:spMkLst>
        </pc:spChg>
      </pc:sldChg>
      <pc:sldChg chg="delSp mod">
        <pc:chgData name="Annie Yu" userId="43b2cf89-c03f-4f7a-974c-b2e394743b27" providerId="ADAL" clId="{60DF48F7-B9D2-4A94-ACB1-CB88AB0CBAC3}" dt="2026-08-28T21:34:57.592" v="1524" actId="21"/>
        <pc:sldMkLst>
          <pc:docMk/>
          <pc:sldMk cId="358742075" sldId="264"/>
        </pc:sldMkLst>
      </pc:sldChg>
      <pc:sldChg chg="addSp delSp modSp mod">
        <pc:chgData name="Annie Yu" userId="43b2cf89-c03f-4f7a-974c-b2e394743b27" providerId="ADAL" clId="{60DF48F7-B9D2-4A94-ACB1-CB88AB0CBAC3}" dt="2026-08-28T23:58:59.771" v="3313" actId="114"/>
        <pc:sldMkLst>
          <pc:docMk/>
          <pc:sldMk cId="3532947338" sldId="265"/>
        </pc:sldMkLst>
        <pc:spChg chg="mod">
          <ac:chgData name="Annie Yu" userId="43b2cf89-c03f-4f7a-974c-b2e394743b27" providerId="ADAL" clId="{60DF48F7-B9D2-4A94-ACB1-CB88AB0CBAC3}" dt="2026-08-28T23:43:58.438" v="2734" actId="255"/>
          <ac:spMkLst>
            <pc:docMk/>
            <pc:sldMk cId="3532947338" sldId="265"/>
            <ac:spMk id="2" creationId="{E992F325-E7F2-F3DE-40EA-90EB7B705698}"/>
          </ac:spMkLst>
        </pc:spChg>
        <pc:spChg chg="mod">
          <ac:chgData name="Annie Yu" userId="43b2cf89-c03f-4f7a-974c-b2e394743b27" providerId="ADAL" clId="{60DF48F7-B9D2-4A94-ACB1-CB88AB0CBAC3}" dt="2026-08-28T23:44:07.915" v="2735" actId="255"/>
          <ac:spMkLst>
            <pc:docMk/>
            <pc:sldMk cId="3532947338" sldId="265"/>
            <ac:spMk id="3" creationId="{E90E7C37-EF62-B6F3-3BBB-18E0FE0E7988}"/>
          </ac:spMkLst>
        </pc:spChg>
        <pc:spChg chg="mod">
          <ac:chgData name="Annie Yu" userId="43b2cf89-c03f-4f7a-974c-b2e394743b27" providerId="ADAL" clId="{60DF48F7-B9D2-4A94-ACB1-CB88AB0CBAC3}" dt="2026-08-28T23:53:36.760" v="3277" actId="27636"/>
          <ac:spMkLst>
            <pc:docMk/>
            <pc:sldMk cId="3532947338" sldId="265"/>
            <ac:spMk id="4" creationId="{16753662-1851-B7A8-428E-AA0080D6802F}"/>
          </ac:spMkLst>
        </pc:spChg>
        <pc:spChg chg="mod">
          <ac:chgData name="Annie Yu" userId="43b2cf89-c03f-4f7a-974c-b2e394743b27" providerId="ADAL" clId="{60DF48F7-B9D2-4A94-ACB1-CB88AB0CBAC3}" dt="2026-08-28T23:44:15.017" v="2736" actId="255"/>
          <ac:spMkLst>
            <pc:docMk/>
            <pc:sldMk cId="3532947338" sldId="265"/>
            <ac:spMk id="5" creationId="{34AA80C0-2158-65C4-491C-2BB40974510F}"/>
          </ac:spMkLst>
        </pc:spChg>
        <pc:spChg chg="mod">
          <ac:chgData name="Annie Yu" userId="43b2cf89-c03f-4f7a-974c-b2e394743b27" providerId="ADAL" clId="{60DF48F7-B9D2-4A94-ACB1-CB88AB0CBAC3}" dt="2026-08-28T23:58:59.771" v="3313" actId="114"/>
          <ac:spMkLst>
            <pc:docMk/>
            <pc:sldMk cId="3532947338" sldId="265"/>
            <ac:spMk id="6" creationId="{3CB5F1ED-85DB-B600-1812-BF36C306B0DD}"/>
          </ac:spMkLst>
        </pc:spChg>
        <pc:spChg chg="add del mod">
          <ac:chgData name="Annie Yu" userId="43b2cf89-c03f-4f7a-974c-b2e394743b27" providerId="ADAL" clId="{60DF48F7-B9D2-4A94-ACB1-CB88AB0CBAC3}" dt="2026-08-28T23:52:18.859" v="3274" actId="20577"/>
          <ac:spMkLst>
            <pc:docMk/>
            <pc:sldMk cId="3532947338" sldId="265"/>
            <ac:spMk id="7" creationId="{6C2005B2-7B82-0A18-C215-7D146F88F2EE}"/>
          </ac:spMkLst>
        </pc:spChg>
      </pc:sldChg>
      <pc:sldChg chg="delSp modSp mod ord">
        <pc:chgData name="Annie Yu" userId="43b2cf89-c03f-4f7a-974c-b2e394743b27" providerId="ADAL" clId="{60DF48F7-B9D2-4A94-ACB1-CB88AB0CBAC3}" dt="2026-08-29T00:05:35.890" v="3657" actId="478"/>
        <pc:sldMkLst>
          <pc:docMk/>
          <pc:sldMk cId="2699807756" sldId="266"/>
        </pc:sldMkLst>
        <pc:spChg chg="mod">
          <ac:chgData name="Annie Yu" userId="43b2cf89-c03f-4f7a-974c-b2e394743b27" providerId="ADAL" clId="{60DF48F7-B9D2-4A94-ACB1-CB88AB0CBAC3}" dt="2026-08-29T00:05:25.150" v="3655" actId="20577"/>
          <ac:spMkLst>
            <pc:docMk/>
            <pc:sldMk cId="2699807756" sldId="266"/>
            <ac:spMk id="4" creationId="{58C78E17-1839-14E9-9E79-EAC65DC19DD3}"/>
          </ac:spMkLst>
        </pc:spChg>
      </pc:sldChg>
      <pc:sldChg chg="addSp modSp mod ord">
        <pc:chgData name="Annie Yu" userId="43b2cf89-c03f-4f7a-974c-b2e394743b27" providerId="ADAL" clId="{60DF48F7-B9D2-4A94-ACB1-CB88AB0CBAC3}" dt="2026-08-28T21:52:34.349" v="2000" actId="20577"/>
        <pc:sldMkLst>
          <pc:docMk/>
          <pc:sldMk cId="2248694756" sldId="267"/>
        </pc:sldMkLst>
        <pc:spChg chg="mod">
          <ac:chgData name="Annie Yu" userId="43b2cf89-c03f-4f7a-974c-b2e394743b27" providerId="ADAL" clId="{60DF48F7-B9D2-4A94-ACB1-CB88AB0CBAC3}" dt="2026-08-28T21:52:34.349" v="2000" actId="20577"/>
          <ac:spMkLst>
            <pc:docMk/>
            <pc:sldMk cId="2248694756" sldId="267"/>
            <ac:spMk id="2" creationId="{4F876E4D-AE0C-DF68-2B82-9B2194071C81}"/>
          </ac:spMkLst>
        </pc:spChg>
      </pc:sldChg>
      <pc:sldChg chg="addSp delSp modSp new mod">
        <pc:chgData name="Annie Yu" userId="43b2cf89-c03f-4f7a-974c-b2e394743b27" providerId="ADAL" clId="{60DF48F7-B9D2-4A94-ACB1-CB88AB0CBAC3}" dt="2026-08-28T21:20:54.213" v="1210" actId="20577"/>
        <pc:sldMkLst>
          <pc:docMk/>
          <pc:sldMk cId="891494865" sldId="268"/>
        </pc:sldMkLst>
        <pc:spChg chg="mod">
          <ac:chgData name="Annie Yu" userId="43b2cf89-c03f-4f7a-974c-b2e394743b27" providerId="ADAL" clId="{60DF48F7-B9D2-4A94-ACB1-CB88AB0CBAC3}" dt="2026-08-28T20:44:19.964" v="517" actId="20577"/>
          <ac:spMkLst>
            <pc:docMk/>
            <pc:sldMk cId="891494865" sldId="268"/>
            <ac:spMk id="2" creationId="{D16255E2-C16B-0A8C-9C54-AAC9710663F1}"/>
          </ac:spMkLst>
        </pc:spChg>
        <pc:spChg chg="add">
          <ac:chgData name="Annie Yu" userId="43b2cf89-c03f-4f7a-974c-b2e394743b27" providerId="ADAL" clId="{60DF48F7-B9D2-4A94-ACB1-CB88AB0CBAC3}" dt="2026-08-28T21:15:55.553" v="1167" actId="11529"/>
          <ac:spMkLst>
            <pc:docMk/>
            <pc:sldMk cId="891494865" sldId="268"/>
            <ac:spMk id="17" creationId="{13497C3B-7162-4029-A135-7E94D532DFF4}"/>
          </ac:spMkLst>
        </pc:spChg>
        <pc:spChg chg="add">
          <ac:chgData name="Annie Yu" userId="43b2cf89-c03f-4f7a-974c-b2e394743b27" providerId="ADAL" clId="{60DF48F7-B9D2-4A94-ACB1-CB88AB0CBAC3}" dt="2026-08-28T21:16:06.288" v="1168" actId="11529"/>
          <ac:spMkLst>
            <pc:docMk/>
            <pc:sldMk cId="891494865" sldId="268"/>
            <ac:spMk id="18" creationId="{9CA43282-FE76-D55B-9ED7-4E2CA2AFFE7C}"/>
          </ac:spMkLst>
        </pc:spChg>
        <pc:spChg chg="add mod">
          <ac:chgData name="Annie Yu" userId="43b2cf89-c03f-4f7a-974c-b2e394743b27" providerId="ADAL" clId="{60DF48F7-B9D2-4A94-ACB1-CB88AB0CBAC3}" dt="2026-08-28T21:16:21.643" v="1170" actId="1076"/>
          <ac:spMkLst>
            <pc:docMk/>
            <pc:sldMk cId="891494865" sldId="268"/>
            <ac:spMk id="20" creationId="{AAC6CE3B-4D13-0384-FEBA-2B691D2FEFCF}"/>
          </ac:spMkLst>
        </pc:spChg>
        <pc:graphicFrameChg chg="add mod modGraphic">
          <ac:chgData name="Annie Yu" userId="43b2cf89-c03f-4f7a-974c-b2e394743b27" providerId="ADAL" clId="{60DF48F7-B9D2-4A94-ACB1-CB88AB0CBAC3}" dt="2026-08-28T21:20:54.213" v="1210" actId="20577"/>
          <ac:graphicFrameMkLst>
            <pc:docMk/>
            <pc:sldMk cId="891494865" sldId="268"/>
            <ac:graphicFrameMk id="8" creationId="{CEDC8F4E-E1A3-70B5-0161-6C599E3274F1}"/>
          </ac:graphicFrameMkLst>
        </pc:graphicFrameChg>
      </pc:sldChg>
      <pc:sldChg chg="delSp modSp new mod">
        <pc:chgData name="Annie Yu" userId="43b2cf89-c03f-4f7a-974c-b2e394743b27" providerId="ADAL" clId="{60DF48F7-B9D2-4A94-ACB1-CB88AB0CBAC3}" dt="2026-08-28T21:18:35.331" v="1206" actId="20577"/>
        <pc:sldMkLst>
          <pc:docMk/>
          <pc:sldMk cId="3025264325" sldId="269"/>
        </pc:sldMkLst>
        <pc:spChg chg="mod">
          <ac:chgData name="Annie Yu" userId="43b2cf89-c03f-4f7a-974c-b2e394743b27" providerId="ADAL" clId="{60DF48F7-B9D2-4A94-ACB1-CB88AB0CBAC3}" dt="2026-08-28T19:39:01.943" v="32" actId="20577"/>
          <ac:spMkLst>
            <pc:docMk/>
            <pc:sldMk cId="3025264325" sldId="269"/>
            <ac:spMk id="2" creationId="{6D6BA885-3C16-F897-BDD1-77E3E3CA7680}"/>
          </ac:spMkLst>
        </pc:spChg>
        <pc:spChg chg="mod">
          <ac:chgData name="Annie Yu" userId="43b2cf89-c03f-4f7a-974c-b2e394743b27" providerId="ADAL" clId="{60DF48F7-B9D2-4A94-ACB1-CB88AB0CBAC3}" dt="2026-08-28T21:18:29.562" v="1204" actId="14100"/>
          <ac:spMkLst>
            <pc:docMk/>
            <pc:sldMk cId="3025264325" sldId="269"/>
            <ac:spMk id="3" creationId="{3ACA339F-78A6-B3CD-00D1-2936FF51133E}"/>
          </ac:spMkLst>
        </pc:spChg>
        <pc:spChg chg="mod">
          <ac:chgData name="Annie Yu" userId="43b2cf89-c03f-4f7a-974c-b2e394743b27" providerId="ADAL" clId="{60DF48F7-B9D2-4A94-ACB1-CB88AB0CBAC3}" dt="2026-08-28T21:18:35.331" v="1206" actId="20577"/>
          <ac:spMkLst>
            <pc:docMk/>
            <pc:sldMk cId="3025264325" sldId="269"/>
            <ac:spMk id="4" creationId="{8697614B-8AC3-2649-0AC9-4C984045D099}"/>
          </ac:spMkLst>
        </pc:spChg>
      </pc:sldChg>
      <pc:sldChg chg="delSp modSp new mod">
        <pc:chgData name="Annie Yu" userId="43b2cf89-c03f-4f7a-974c-b2e394743b27" providerId="ADAL" clId="{60DF48F7-B9D2-4A94-ACB1-CB88AB0CBAC3}" dt="2026-08-28T19:51:09.655" v="373" actId="1076"/>
        <pc:sldMkLst>
          <pc:docMk/>
          <pc:sldMk cId="2761383159" sldId="270"/>
        </pc:sldMkLst>
        <pc:spChg chg="mod">
          <ac:chgData name="Annie Yu" userId="43b2cf89-c03f-4f7a-974c-b2e394743b27" providerId="ADAL" clId="{60DF48F7-B9D2-4A94-ACB1-CB88AB0CBAC3}" dt="2026-08-28T19:51:09.655" v="373" actId="1076"/>
          <ac:spMkLst>
            <pc:docMk/>
            <pc:sldMk cId="2761383159" sldId="270"/>
            <ac:spMk id="2" creationId="{4C2DBC25-8CC2-B4AE-A858-895C2E1BC44C}"/>
          </ac:spMkLst>
        </pc:spChg>
      </pc:sldChg>
      <pc:sldChg chg="delSp modSp new mod">
        <pc:chgData name="Annie Yu" userId="43b2cf89-c03f-4f7a-974c-b2e394743b27" providerId="ADAL" clId="{60DF48F7-B9D2-4A94-ACB1-CB88AB0CBAC3}" dt="2026-08-28T21:17:19.419" v="1200" actId="14100"/>
        <pc:sldMkLst>
          <pc:docMk/>
          <pc:sldMk cId="1746405220" sldId="271"/>
        </pc:sldMkLst>
        <pc:spChg chg="mod">
          <ac:chgData name="Annie Yu" userId="43b2cf89-c03f-4f7a-974c-b2e394743b27" providerId="ADAL" clId="{60DF48F7-B9D2-4A94-ACB1-CB88AB0CBAC3}" dt="2026-08-28T21:16:56.500" v="1196" actId="20577"/>
          <ac:spMkLst>
            <pc:docMk/>
            <pc:sldMk cId="1746405220" sldId="271"/>
            <ac:spMk id="2" creationId="{BEB6415B-8D2C-70B1-9F3D-A1EDE48DA31F}"/>
          </ac:spMkLst>
        </pc:spChg>
      </pc:sldChg>
      <pc:sldChg chg="addSp delSp modSp new mod setBg setClrOvrMap">
        <pc:chgData name="Annie Yu" userId="43b2cf89-c03f-4f7a-974c-b2e394743b27" providerId="ADAL" clId="{60DF48F7-B9D2-4A94-ACB1-CB88AB0CBAC3}" dt="2026-08-28T21:43:51.281" v="1623" actId="1076"/>
        <pc:sldMkLst>
          <pc:docMk/>
          <pc:sldMk cId="1736284931" sldId="272"/>
        </pc:sldMkLst>
        <pc:spChg chg="mod">
          <ac:chgData name="Annie Yu" userId="43b2cf89-c03f-4f7a-974c-b2e394743b27" providerId="ADAL" clId="{60DF48F7-B9D2-4A94-ACB1-CB88AB0CBAC3}" dt="2026-08-28T21:33:49.365" v="1523" actId="20577"/>
          <ac:spMkLst>
            <pc:docMk/>
            <pc:sldMk cId="1736284931" sldId="272"/>
            <ac:spMk id="2" creationId="{4F76BE25-7827-AE84-53D6-25FC66302B0A}"/>
          </ac:spMkLst>
        </pc:spChg>
        <pc:spChg chg="mod ord">
          <ac:chgData name="Annie Yu" userId="43b2cf89-c03f-4f7a-974c-b2e394743b27" providerId="ADAL" clId="{60DF48F7-B9D2-4A94-ACB1-CB88AB0CBAC3}" dt="2026-08-28T21:43:51.281" v="1623" actId="1076"/>
          <ac:spMkLst>
            <pc:docMk/>
            <pc:sldMk cId="1736284931" sldId="272"/>
            <ac:spMk id="3" creationId="{A0BBC524-1E30-EC2D-A1E0-E6976CC217E3}"/>
          </ac:spMkLst>
        </pc:spChg>
        <pc:spChg chg="add">
          <ac:chgData name="Annie Yu" userId="43b2cf89-c03f-4f7a-974c-b2e394743b27" providerId="ADAL" clId="{60DF48F7-B9D2-4A94-ACB1-CB88AB0CBAC3}" dt="2026-08-28T21:29:32.142" v="1451" actId="26606"/>
          <ac:spMkLst>
            <pc:docMk/>
            <pc:sldMk cId="1736284931" sldId="272"/>
            <ac:spMk id="7" creationId="{C8A3C342-1D03-412F-8DD3-BF519E8E0AE9}"/>
          </ac:spMkLst>
        </pc:spChg>
        <pc:spChg chg="add">
          <ac:chgData name="Annie Yu" userId="43b2cf89-c03f-4f7a-974c-b2e394743b27" providerId="ADAL" clId="{60DF48F7-B9D2-4A94-ACB1-CB88AB0CBAC3}" dt="2026-08-28T21:29:32.142" v="1451" actId="26606"/>
          <ac:spMkLst>
            <pc:docMk/>
            <pc:sldMk cId="1736284931" sldId="272"/>
            <ac:spMk id="8" creationId="{81CC9B02-E087-4350-AEBD-2C3CF001AF01}"/>
          </ac:spMkLst>
        </pc:spChg>
        <pc:picChg chg="add mod">
          <ac:chgData name="Annie Yu" userId="43b2cf89-c03f-4f7a-974c-b2e394743b27" providerId="ADAL" clId="{60DF48F7-B9D2-4A94-ACB1-CB88AB0CBAC3}" dt="2026-08-28T21:29:32.142" v="1451" actId="26606"/>
          <ac:picMkLst>
            <pc:docMk/>
            <pc:sldMk cId="1736284931" sldId="272"/>
            <ac:picMk id="5" creationId="{9CBBB6A8-BF43-F529-5876-683778364590}"/>
          </ac:picMkLst>
        </pc:picChg>
      </pc:sldChg>
      <pc:sldChg chg="addSp delSp modSp new mod">
        <pc:chgData name="Annie Yu" userId="43b2cf89-c03f-4f7a-974c-b2e394743b27" providerId="ADAL" clId="{60DF48F7-B9D2-4A94-ACB1-CB88AB0CBAC3}" dt="2026-08-29T00:04:19.890" v="3605"/>
        <pc:sldMkLst>
          <pc:docMk/>
          <pc:sldMk cId="3401946590" sldId="273"/>
        </pc:sldMkLst>
        <pc:spChg chg="mod">
          <ac:chgData name="Annie Yu" userId="43b2cf89-c03f-4f7a-974c-b2e394743b27" providerId="ADAL" clId="{60DF48F7-B9D2-4A94-ACB1-CB88AB0CBAC3}" dt="2026-08-29T00:04:13.894" v="3603" actId="20577"/>
          <ac:spMkLst>
            <pc:docMk/>
            <pc:sldMk cId="3401946590" sldId="273"/>
            <ac:spMk id="2" creationId="{C4C3AEDE-9621-2D9C-FCB8-0644ECF3DCD6}"/>
          </ac:spMkLst>
        </pc:spChg>
        <pc:spChg chg="mod">
          <ac:chgData name="Annie Yu" userId="43b2cf89-c03f-4f7a-974c-b2e394743b27" providerId="ADAL" clId="{60DF48F7-B9D2-4A94-ACB1-CB88AB0CBAC3}" dt="2026-08-29T00:01:24.770" v="3533" actId="20577"/>
          <ac:spMkLst>
            <pc:docMk/>
            <pc:sldMk cId="3401946590" sldId="273"/>
            <ac:spMk id="3" creationId="{07A38865-123D-8FA6-4A7E-D47EA40DD34B}"/>
          </ac:spMkLst>
        </pc:spChg>
        <pc:spChg chg="mod">
          <ac:chgData name="Annie Yu" userId="43b2cf89-c03f-4f7a-974c-b2e394743b27" providerId="ADAL" clId="{60DF48F7-B9D2-4A94-ACB1-CB88AB0CBAC3}" dt="2026-08-29T00:02:10.549" v="3580" actId="20577"/>
          <ac:spMkLst>
            <pc:docMk/>
            <pc:sldMk cId="3401946590" sldId="273"/>
            <ac:spMk id="4" creationId="{30F2ED13-CC8B-9CDE-2D03-9CEE2648C9EF}"/>
          </ac:spMkLst>
        </pc:spChg>
      </pc:sldChg>
    </pc:docChg>
  </pc:docChgLst>
  <pc:docChgLst>
    <pc:chgData name="Annie Yu" userId="43b2cf89-c03f-4f7a-974c-b2e394743b27" providerId="ADAL" clId="{623BE3FE-5CB4-4FC3-9851-0012ED51BBBA}"/>
    <pc:docChg chg="modSld">
      <pc:chgData name="Annie Yu" userId="43b2cf89-c03f-4f7a-974c-b2e394743b27" providerId="ADAL" clId="{623BE3FE-5CB4-4FC3-9851-0012ED51BBBA}" dt="2026-08-24T21:48:28.431" v="20" actId="20577"/>
      <pc:docMkLst>
        <pc:docMk/>
      </pc:docMkLst>
      <pc:sldChg chg="modSp mod">
        <pc:chgData name="Annie Yu" userId="43b2cf89-c03f-4f7a-974c-b2e394743b27" providerId="ADAL" clId="{623BE3FE-5CB4-4FC3-9851-0012ED51BBBA}" dt="2026-08-24T21:48:28.431" v="20" actId="20577"/>
        <pc:sldMkLst>
          <pc:docMk/>
          <pc:sldMk cId="109857222" sldId="256"/>
        </pc:sldMkLst>
        <pc:spChg chg="mod">
          <ac:chgData name="Annie Yu" userId="43b2cf89-c03f-4f7a-974c-b2e394743b27" providerId="ADAL" clId="{623BE3FE-5CB4-4FC3-9851-0012ED51BBBA}" dt="2026-08-24T21:48:28.431" v="20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Annie Yu" userId="43b2cf89-c03f-4f7a-974c-b2e394743b27" providerId="ADAL" clId="{5D27BECE-B3AF-46A3-9FB2-46D4E28DB1ED}"/>
    <pc:docChg chg="undo custSel addSld modSld sldOrd">
      <pc:chgData name="Annie Yu" userId="43b2cf89-c03f-4f7a-974c-b2e394743b27" providerId="ADAL" clId="{5D27BECE-B3AF-46A3-9FB2-46D4E28DB1ED}" dt="2026-08-31T21:57:16.171" v="4601" actId="20577"/>
      <pc:docMkLst>
        <pc:docMk/>
      </pc:docMkLst>
      <pc:sldChg chg="addSp modSp mod">
        <pc:chgData name="Annie Yu" userId="43b2cf89-c03f-4f7a-974c-b2e394743b27" providerId="ADAL" clId="{5D27BECE-B3AF-46A3-9FB2-46D4E28DB1ED}" dt="2026-08-27T17:24:37.647" v="1034" actId="14100"/>
        <pc:sldMkLst>
          <pc:docMk/>
          <pc:sldMk cId="109857222" sldId="256"/>
        </pc:sldMkLst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Annie Yu" userId="43b2cf89-c03f-4f7a-974c-b2e394743b27" providerId="ADAL" clId="{5D27BECE-B3AF-46A3-9FB2-46D4E28DB1ED}" dt="2026-08-27T17:24:37.647" v="1034" actId="14100"/>
          <ac:spMkLst>
            <pc:docMk/>
            <pc:sldMk cId="109857222" sldId="256"/>
            <ac:spMk id="4" creationId="{546EBE8D-316F-0AE6-4AE1-AB3D24077985}"/>
          </ac:spMkLst>
        </pc:spChg>
      </pc:sldChg>
      <pc:sldChg chg="addSp delSp modSp new mod">
        <pc:chgData name="Annie Yu" userId="43b2cf89-c03f-4f7a-974c-b2e394743b27" providerId="ADAL" clId="{5D27BECE-B3AF-46A3-9FB2-46D4E28DB1ED}" dt="2026-08-26T21:01:08.518" v="1032"/>
        <pc:sldMkLst>
          <pc:docMk/>
          <pc:sldMk cId="3519717595" sldId="257"/>
        </pc:sldMkLst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3519717595" sldId="257"/>
            <ac:spMk id="2" creationId="{A867DA02-379D-5B3A-C1D2-108C9AEB2BF0}"/>
          </ac:spMkLst>
        </pc:spChg>
        <pc:graphicFrameChg chg="add mod ord modGraphic">
          <ac:chgData name="Annie Yu" userId="43b2cf89-c03f-4f7a-974c-b2e394743b27" providerId="ADAL" clId="{5D27BECE-B3AF-46A3-9FB2-46D4E28DB1ED}" dt="2026-08-26T21:01:08.518" v="1032"/>
          <ac:graphicFrameMkLst>
            <pc:docMk/>
            <pc:sldMk cId="3519717595" sldId="257"/>
            <ac:graphicFrameMk id="7" creationId="{C61021E3-FE96-7858-7798-11B84C09D050}"/>
          </ac:graphicFrameMkLst>
        </pc:graphicFrameChg>
        <pc:graphicFrameChg chg="add mod ord modGraphic">
          <ac:chgData name="Annie Yu" userId="43b2cf89-c03f-4f7a-974c-b2e394743b27" providerId="ADAL" clId="{5D27BECE-B3AF-46A3-9FB2-46D4E28DB1ED}" dt="2026-08-26T21:01:08.518" v="1032"/>
          <ac:graphicFrameMkLst>
            <pc:docMk/>
            <pc:sldMk cId="3519717595" sldId="257"/>
            <ac:graphicFrameMk id="8" creationId="{9C592EA9-DEA1-2F12-93FA-A429D9B1B826}"/>
          </ac:graphicFrameMkLst>
        </pc:graphicFrameChg>
      </pc:sldChg>
      <pc:sldChg chg="modSp new mod">
        <pc:chgData name="Annie Yu" userId="43b2cf89-c03f-4f7a-974c-b2e394743b27" providerId="ADAL" clId="{5D27BECE-B3AF-46A3-9FB2-46D4E28DB1ED}" dt="2026-08-26T21:01:08.518" v="1032"/>
        <pc:sldMkLst>
          <pc:docMk/>
          <pc:sldMk cId="367643899" sldId="258"/>
        </pc:sldMkLst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367643899" sldId="258"/>
            <ac:spMk id="2" creationId="{36D05263-CBAC-CEA0-DED9-ACAB2495193A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367643899" sldId="258"/>
            <ac:spMk id="3" creationId="{ABAABC99-762A-0FF7-2475-B7A4FA8A11C8}"/>
          </ac:spMkLst>
        </pc:spChg>
      </pc:sldChg>
      <pc:sldChg chg="modSp new mod">
        <pc:chgData name="Annie Yu" userId="43b2cf89-c03f-4f7a-974c-b2e394743b27" providerId="ADAL" clId="{5D27BECE-B3AF-46A3-9FB2-46D4E28DB1ED}" dt="2026-08-26T21:01:08.518" v="1032"/>
        <pc:sldMkLst>
          <pc:docMk/>
          <pc:sldMk cId="517337968" sldId="259"/>
        </pc:sldMkLst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517337968" sldId="259"/>
            <ac:spMk id="2" creationId="{CD9ABA64-F520-786C-C065-53CD3901B94F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517337968" sldId="259"/>
            <ac:spMk id="3" creationId="{4A2FF258-52E7-322F-CE51-C0EC419C49C1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517337968" sldId="259"/>
            <ac:spMk id="4" creationId="{865FA932-201C-5956-E627-F106FEBE4C36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517337968" sldId="259"/>
            <ac:spMk id="5" creationId="{75F91885-5CD5-B087-5498-F9D9D0957F23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517337968" sldId="259"/>
            <ac:spMk id="6" creationId="{863F2174-CC3D-2AB0-F8C2-4CA6405FE06E}"/>
          </ac:spMkLst>
        </pc:spChg>
      </pc:sldChg>
      <pc:sldChg chg="delSp modSp new mod">
        <pc:chgData name="Annie Yu" userId="43b2cf89-c03f-4f7a-974c-b2e394743b27" providerId="ADAL" clId="{5D27BECE-B3AF-46A3-9FB2-46D4E28DB1ED}" dt="2026-08-27T22:59:39.649" v="2739" actId="14100"/>
        <pc:sldMkLst>
          <pc:docMk/>
          <pc:sldMk cId="1946231138" sldId="261"/>
        </pc:sldMkLst>
        <pc:spChg chg="mod">
          <ac:chgData name="Annie Yu" userId="43b2cf89-c03f-4f7a-974c-b2e394743b27" providerId="ADAL" clId="{5D27BECE-B3AF-46A3-9FB2-46D4E28DB1ED}" dt="2026-08-27T22:59:39.649" v="2739" actId="14100"/>
          <ac:spMkLst>
            <pc:docMk/>
            <pc:sldMk cId="1946231138" sldId="261"/>
            <ac:spMk id="2" creationId="{82D5D326-14FB-7640-5E15-29883174B6E5}"/>
          </ac:spMkLst>
        </pc:spChg>
        <pc:spChg chg="mod">
          <ac:chgData name="Annie Yu" userId="43b2cf89-c03f-4f7a-974c-b2e394743b27" providerId="ADAL" clId="{5D27BECE-B3AF-46A3-9FB2-46D4E28DB1ED}" dt="2026-08-27T22:59:18.962" v="2737" actId="14100"/>
          <ac:spMkLst>
            <pc:docMk/>
            <pc:sldMk cId="1946231138" sldId="261"/>
            <ac:spMk id="4" creationId="{2EF9C9D6-6BD1-D198-7267-DC2E06DB66C0}"/>
          </ac:spMkLst>
        </pc:spChg>
      </pc:sldChg>
      <pc:sldChg chg="addSp delSp modSp new mod">
        <pc:chgData name="Annie Yu" userId="43b2cf89-c03f-4f7a-974c-b2e394743b27" providerId="ADAL" clId="{5D27BECE-B3AF-46A3-9FB2-46D4E28DB1ED}" dt="2026-08-31T21:31:10.987" v="3805" actId="255"/>
        <pc:sldMkLst>
          <pc:docMk/>
          <pc:sldMk cId="282535156" sldId="262"/>
        </pc:sldMkLst>
        <pc:spChg chg="add del mod">
          <ac:chgData name="Annie Yu" userId="43b2cf89-c03f-4f7a-974c-b2e394743b27" providerId="ADAL" clId="{5D27BECE-B3AF-46A3-9FB2-46D4E28DB1ED}" dt="2026-08-27T22:55:16.114" v="2710" actId="207"/>
          <ac:spMkLst>
            <pc:docMk/>
            <pc:sldMk cId="282535156" sldId="262"/>
            <ac:spMk id="2" creationId="{7F059B64-26A9-3A32-D812-3BC9A6FD14CF}"/>
          </ac:spMkLst>
        </pc:spChg>
        <pc:spChg chg="add del mod">
          <ac:chgData name="Annie Yu" userId="43b2cf89-c03f-4f7a-974c-b2e394743b27" providerId="ADAL" clId="{5D27BECE-B3AF-46A3-9FB2-46D4E28DB1ED}" dt="2026-08-31T21:30:56.383" v="3803" actId="255"/>
          <ac:spMkLst>
            <pc:docMk/>
            <pc:sldMk cId="282535156" sldId="262"/>
            <ac:spMk id="4" creationId="{BEF7DF2F-77FA-9462-199F-4D917F117A51}"/>
          </ac:spMkLst>
        </pc:spChg>
        <pc:spChg chg="mod">
          <ac:chgData name="Annie Yu" userId="43b2cf89-c03f-4f7a-974c-b2e394743b27" providerId="ADAL" clId="{5D27BECE-B3AF-46A3-9FB2-46D4E28DB1ED}" dt="2026-08-31T21:31:10.987" v="3805" actId="255"/>
          <ac:spMkLst>
            <pc:docMk/>
            <pc:sldMk cId="282535156" sldId="262"/>
            <ac:spMk id="6" creationId="{DC9112BD-5720-6BE5-3782-8A256C0DD2A7}"/>
          </ac:spMkLst>
        </pc:spChg>
        <pc:spChg chg="add mod">
          <ac:chgData name="Annie Yu" userId="43b2cf89-c03f-4f7a-974c-b2e394743b27" providerId="ADAL" clId="{5D27BECE-B3AF-46A3-9FB2-46D4E28DB1ED}" dt="2026-08-27T22:39:21.167" v="2508" actId="113"/>
          <ac:spMkLst>
            <pc:docMk/>
            <pc:sldMk cId="282535156" sldId="262"/>
            <ac:spMk id="9" creationId="{2928FD01-0476-D325-9CED-F0F4CDC1C993}"/>
          </ac:spMkLst>
        </pc:spChg>
        <pc:spChg chg="add mod">
          <ac:chgData name="Annie Yu" userId="43b2cf89-c03f-4f7a-974c-b2e394743b27" providerId="ADAL" clId="{5D27BECE-B3AF-46A3-9FB2-46D4E28DB1ED}" dt="2026-08-27T22:39:24.708" v="2509" actId="113"/>
          <ac:spMkLst>
            <pc:docMk/>
            <pc:sldMk cId="282535156" sldId="262"/>
            <ac:spMk id="10" creationId="{8A0D1DD1-87A0-70D7-0EF7-571DB64AA512}"/>
          </ac:spMkLst>
        </pc:spChg>
      </pc:sldChg>
      <pc:sldChg chg="delSp modSp new mod">
        <pc:chgData name="Annie Yu" userId="43b2cf89-c03f-4f7a-974c-b2e394743b27" providerId="ADAL" clId="{5D27BECE-B3AF-46A3-9FB2-46D4E28DB1ED}" dt="2026-08-31T21:35:01.908" v="3835" actId="20577"/>
        <pc:sldMkLst>
          <pc:docMk/>
          <pc:sldMk cId="2394448699" sldId="263"/>
        </pc:sldMkLst>
        <pc:spChg chg="mod">
          <ac:chgData name="Annie Yu" userId="43b2cf89-c03f-4f7a-974c-b2e394743b27" providerId="ADAL" clId="{5D27BECE-B3AF-46A3-9FB2-46D4E28DB1ED}" dt="2026-08-27T22:55:44.939" v="2713" actId="1076"/>
          <ac:spMkLst>
            <pc:docMk/>
            <pc:sldMk cId="2394448699" sldId="263"/>
            <ac:spMk id="2" creationId="{669298E8-07F7-6939-8CA4-BCE258448D3C}"/>
          </ac:spMkLst>
        </pc:spChg>
        <pc:spChg chg="mod">
          <ac:chgData name="Annie Yu" userId="43b2cf89-c03f-4f7a-974c-b2e394743b27" providerId="ADAL" clId="{5D27BECE-B3AF-46A3-9FB2-46D4E28DB1ED}" dt="2026-08-31T21:35:01.908" v="3835" actId="20577"/>
          <ac:spMkLst>
            <pc:docMk/>
            <pc:sldMk cId="2394448699" sldId="263"/>
            <ac:spMk id="4" creationId="{B37D98F5-E79B-7DCF-04F8-35AA836C2167}"/>
          </ac:spMkLst>
        </pc:spChg>
      </pc:sldChg>
      <pc:sldChg chg="addSp delSp modSp new mod ord">
        <pc:chgData name="Annie Yu" userId="43b2cf89-c03f-4f7a-974c-b2e394743b27" providerId="ADAL" clId="{5D27BECE-B3AF-46A3-9FB2-46D4E28DB1ED}" dt="2026-08-31T21:36:22.844" v="3864" actId="20577"/>
        <pc:sldMkLst>
          <pc:docMk/>
          <pc:sldMk cId="358742075" sldId="264"/>
        </pc:sldMkLst>
        <pc:spChg chg="mod">
          <ac:chgData name="Annie Yu" userId="43b2cf89-c03f-4f7a-974c-b2e394743b27" providerId="ADAL" clId="{5D27BECE-B3AF-46A3-9FB2-46D4E28DB1ED}" dt="2026-08-27T23:19:39.315" v="2965" actId="14100"/>
          <ac:spMkLst>
            <pc:docMk/>
            <pc:sldMk cId="358742075" sldId="264"/>
            <ac:spMk id="2" creationId="{F5CE10B1-CC65-5AE2-E292-8B96AA1C7E46}"/>
          </ac:spMkLst>
        </pc:spChg>
        <pc:spChg chg="mod">
          <ac:chgData name="Annie Yu" userId="43b2cf89-c03f-4f7a-974c-b2e394743b27" providerId="ADAL" clId="{5D27BECE-B3AF-46A3-9FB2-46D4E28DB1ED}" dt="2026-08-27T23:30:29.136" v="3523" actId="1076"/>
          <ac:spMkLst>
            <pc:docMk/>
            <pc:sldMk cId="358742075" sldId="264"/>
            <ac:spMk id="3" creationId="{D35710F6-8F6C-C80C-1DB9-83DC2D009D3D}"/>
          </ac:spMkLst>
        </pc:spChg>
        <pc:spChg chg="mod">
          <ac:chgData name="Annie Yu" userId="43b2cf89-c03f-4f7a-974c-b2e394743b27" providerId="ADAL" clId="{5D27BECE-B3AF-46A3-9FB2-46D4E28DB1ED}" dt="2026-08-27T23:32:21.022" v="3549" actId="27636"/>
          <ac:spMkLst>
            <pc:docMk/>
            <pc:sldMk cId="358742075" sldId="264"/>
            <ac:spMk id="4" creationId="{A6416B6D-653B-AF68-75F4-BA3D567EFDB7}"/>
          </ac:spMkLst>
        </pc:spChg>
        <pc:spChg chg="mod">
          <ac:chgData name="Annie Yu" userId="43b2cf89-c03f-4f7a-974c-b2e394743b27" providerId="ADAL" clId="{5D27BECE-B3AF-46A3-9FB2-46D4E28DB1ED}" dt="2026-08-27T23:30:03.898" v="3518" actId="20577"/>
          <ac:spMkLst>
            <pc:docMk/>
            <pc:sldMk cId="358742075" sldId="264"/>
            <ac:spMk id="5" creationId="{E6192B22-4EB7-723A-D444-DFE2A65090DD}"/>
          </ac:spMkLst>
        </pc:spChg>
        <pc:spChg chg="add del mod">
          <ac:chgData name="Annie Yu" userId="43b2cf89-c03f-4f7a-974c-b2e394743b27" providerId="ADAL" clId="{5D27BECE-B3AF-46A3-9FB2-46D4E28DB1ED}" dt="2026-08-31T21:20:30.896" v="3799" actId="21"/>
          <ac:spMkLst>
            <pc:docMk/>
            <pc:sldMk cId="358742075" sldId="264"/>
            <ac:spMk id="9" creationId="{3503F16E-F8B5-DD81-700D-4CBA4F419D0F}"/>
          </ac:spMkLst>
        </pc:spChg>
        <pc:spChg chg="add mod">
          <ac:chgData name="Annie Yu" userId="43b2cf89-c03f-4f7a-974c-b2e394743b27" providerId="ADAL" clId="{5D27BECE-B3AF-46A3-9FB2-46D4E28DB1ED}" dt="2026-08-31T21:36:10.482" v="3854" actId="255"/>
          <ac:spMkLst>
            <pc:docMk/>
            <pc:sldMk cId="358742075" sldId="264"/>
            <ac:spMk id="10" creationId="{AE198C4C-9C6C-4446-AAE5-6D0E5B1DB558}"/>
          </ac:spMkLst>
        </pc:spChg>
        <pc:spChg chg="add mod">
          <ac:chgData name="Annie Yu" userId="43b2cf89-c03f-4f7a-974c-b2e394743b27" providerId="ADAL" clId="{5D27BECE-B3AF-46A3-9FB2-46D4E28DB1ED}" dt="2026-08-27T23:36:10.851" v="3625" actId="20577"/>
          <ac:spMkLst>
            <pc:docMk/>
            <pc:sldMk cId="358742075" sldId="264"/>
            <ac:spMk id="11" creationId="{71B3B475-6CA2-7295-D7D9-583AC7C74339}"/>
          </ac:spMkLst>
        </pc:spChg>
        <pc:graphicFrameChg chg="add mod ord modGraphic">
          <ac:chgData name="Annie Yu" userId="43b2cf89-c03f-4f7a-974c-b2e394743b27" providerId="ADAL" clId="{5D27BECE-B3AF-46A3-9FB2-46D4E28DB1ED}" dt="2026-08-31T21:36:22.844" v="3864" actId="20577"/>
          <ac:graphicFrameMkLst>
            <pc:docMk/>
            <pc:sldMk cId="358742075" sldId="264"/>
            <ac:graphicFrameMk id="12" creationId="{139DB9D3-B332-B714-328B-36055743B808}"/>
          </ac:graphicFrameMkLst>
        </pc:graphicFrameChg>
      </pc:sldChg>
      <pc:sldChg chg="modSp new mod">
        <pc:chgData name="Annie Yu" userId="43b2cf89-c03f-4f7a-974c-b2e394743b27" providerId="ADAL" clId="{5D27BECE-B3AF-46A3-9FB2-46D4E28DB1ED}" dt="2026-08-27T22:23:26.313" v="2086"/>
        <pc:sldMkLst>
          <pc:docMk/>
          <pc:sldMk cId="3532947338" sldId="265"/>
        </pc:sldMkLst>
        <pc:spChg chg="mod">
          <ac:chgData name="Annie Yu" userId="43b2cf89-c03f-4f7a-974c-b2e394743b27" providerId="ADAL" clId="{5D27BECE-B3AF-46A3-9FB2-46D4E28DB1ED}" dt="2026-08-27T19:35:11.205" v="1203" actId="255"/>
          <ac:spMkLst>
            <pc:docMk/>
            <pc:sldMk cId="3532947338" sldId="265"/>
            <ac:spMk id="2" creationId="{E992F325-E7F2-F3DE-40EA-90EB7B705698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3532947338" sldId="265"/>
            <ac:spMk id="3" creationId="{E90E7C37-EF62-B6F3-3BBB-18E0FE0E7988}"/>
          </ac:spMkLst>
        </pc:spChg>
        <pc:spChg chg="mod">
          <ac:chgData name="Annie Yu" userId="43b2cf89-c03f-4f7a-974c-b2e394743b27" providerId="ADAL" clId="{5D27BECE-B3AF-46A3-9FB2-46D4E28DB1ED}" dt="2026-08-27T22:23:26.313" v="2086"/>
          <ac:spMkLst>
            <pc:docMk/>
            <pc:sldMk cId="3532947338" sldId="265"/>
            <ac:spMk id="4" creationId="{16753662-1851-B7A8-428E-AA0080D6802F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3532947338" sldId="265"/>
            <ac:spMk id="5" creationId="{34AA80C0-2158-65C4-491C-2BB40974510F}"/>
          </ac:spMkLst>
        </pc:spChg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3532947338" sldId="265"/>
            <ac:spMk id="6" creationId="{3CB5F1ED-85DB-B600-1812-BF36C306B0DD}"/>
          </ac:spMkLst>
        </pc:spChg>
      </pc:sldChg>
      <pc:sldChg chg="modSp new mod">
        <pc:chgData name="Annie Yu" userId="43b2cf89-c03f-4f7a-974c-b2e394743b27" providerId="ADAL" clId="{5D27BECE-B3AF-46A3-9FB2-46D4E28DB1ED}" dt="2026-08-31T21:43:09.566" v="4034" actId="20577"/>
        <pc:sldMkLst>
          <pc:docMk/>
          <pc:sldMk cId="2699807756" sldId="266"/>
        </pc:sldMkLst>
        <pc:spChg chg="mod">
          <ac:chgData name="Annie Yu" userId="43b2cf89-c03f-4f7a-974c-b2e394743b27" providerId="ADAL" clId="{5D27BECE-B3AF-46A3-9FB2-46D4E28DB1ED}" dt="2026-08-26T21:01:08.518" v="1032"/>
          <ac:spMkLst>
            <pc:docMk/>
            <pc:sldMk cId="2699807756" sldId="266"/>
            <ac:spMk id="2" creationId="{983B3676-1AD8-2A3B-C261-032F37DD892C}"/>
          </ac:spMkLst>
        </pc:spChg>
        <pc:spChg chg="mod">
          <ac:chgData name="Annie Yu" userId="43b2cf89-c03f-4f7a-974c-b2e394743b27" providerId="ADAL" clId="{5D27BECE-B3AF-46A3-9FB2-46D4E28DB1ED}" dt="2026-08-31T21:43:09.566" v="4034" actId="20577"/>
          <ac:spMkLst>
            <pc:docMk/>
            <pc:sldMk cId="2699807756" sldId="266"/>
            <ac:spMk id="4" creationId="{58C78E17-1839-14E9-9E79-EAC65DC19DD3}"/>
          </ac:spMkLst>
        </pc:spChg>
      </pc:sldChg>
      <pc:sldChg chg="addSp delSp modSp new mod">
        <pc:chgData name="Annie Yu" userId="43b2cf89-c03f-4f7a-974c-b2e394743b27" providerId="ADAL" clId="{5D27BECE-B3AF-46A3-9FB2-46D4E28DB1ED}" dt="2026-08-31T21:47:48.857" v="4422" actId="1076"/>
        <pc:sldMkLst>
          <pc:docMk/>
          <pc:sldMk cId="2248694756" sldId="267"/>
        </pc:sldMkLst>
        <pc:spChg chg="mod">
          <ac:chgData name="Annie Yu" userId="43b2cf89-c03f-4f7a-974c-b2e394743b27" providerId="ADAL" clId="{5D27BECE-B3AF-46A3-9FB2-46D4E28DB1ED}" dt="2026-08-27T19:26:36.985" v="1143" actId="20577"/>
          <ac:spMkLst>
            <pc:docMk/>
            <pc:sldMk cId="2248694756" sldId="267"/>
            <ac:spMk id="2" creationId="{4F876E4D-AE0C-DF68-2B82-9B2194071C81}"/>
          </ac:spMkLst>
        </pc:spChg>
        <pc:spChg chg="mod">
          <ac:chgData name="Annie Yu" userId="43b2cf89-c03f-4f7a-974c-b2e394743b27" providerId="ADAL" clId="{5D27BECE-B3AF-46A3-9FB2-46D4E28DB1ED}" dt="2026-08-31T21:47:25.684" v="4417" actId="14100"/>
          <ac:spMkLst>
            <pc:docMk/>
            <pc:sldMk cId="2248694756" sldId="267"/>
            <ac:spMk id="3" creationId="{363FF8A1-7450-6E1A-4901-FB0C0852D59A}"/>
          </ac:spMkLst>
        </pc:spChg>
        <pc:spChg chg="del mod">
          <ac:chgData name="Annie Yu" userId="43b2cf89-c03f-4f7a-974c-b2e394743b27" providerId="ADAL" clId="{5D27BECE-B3AF-46A3-9FB2-46D4E28DB1ED}" dt="2026-08-31T21:20:34.925" v="3800"/>
          <ac:spMkLst>
            <pc:docMk/>
            <pc:sldMk cId="2248694756" sldId="267"/>
            <ac:spMk id="4" creationId="{D3D32949-7246-72EF-2D55-7174B35308F0}"/>
          </ac:spMkLst>
        </pc:spChg>
        <pc:spChg chg="mod">
          <ac:chgData name="Annie Yu" userId="43b2cf89-c03f-4f7a-974c-b2e394743b27" providerId="ADAL" clId="{5D27BECE-B3AF-46A3-9FB2-46D4E28DB1ED}" dt="2026-08-31T21:47:04.415" v="4414" actId="20577"/>
          <ac:spMkLst>
            <pc:docMk/>
            <pc:sldMk cId="2248694756" sldId="267"/>
            <ac:spMk id="5" creationId="{59FF11D4-AD11-4AE9-D517-D5C9D5397A47}"/>
          </ac:spMkLst>
        </pc:spChg>
        <pc:spChg chg="mod">
          <ac:chgData name="Annie Yu" userId="43b2cf89-c03f-4f7a-974c-b2e394743b27" providerId="ADAL" clId="{5D27BECE-B3AF-46A3-9FB2-46D4E28DB1ED}" dt="2026-08-31T21:47:41.311" v="4421" actId="20577"/>
          <ac:spMkLst>
            <pc:docMk/>
            <pc:sldMk cId="2248694756" sldId="267"/>
            <ac:spMk id="6" creationId="{C2439E90-1FB8-A988-27CF-127F9892271C}"/>
          </ac:spMkLst>
        </pc:spChg>
        <pc:spChg chg="del">
          <ac:chgData name="Annie Yu" userId="43b2cf89-c03f-4f7a-974c-b2e394743b27" providerId="ADAL" clId="{5D27BECE-B3AF-46A3-9FB2-46D4E28DB1ED}" dt="2026-08-31T21:43:55.540" v="4035" actId="478"/>
          <ac:spMkLst>
            <pc:docMk/>
            <pc:sldMk cId="2248694756" sldId="267"/>
            <ac:spMk id="8" creationId="{12D55B8F-CFDC-125B-0D9E-BE1513797183}"/>
          </ac:spMkLst>
        </pc:spChg>
        <pc:spChg chg="add mod">
          <ac:chgData name="Annie Yu" userId="43b2cf89-c03f-4f7a-974c-b2e394743b27" providerId="ADAL" clId="{5D27BECE-B3AF-46A3-9FB2-46D4E28DB1ED}" dt="2026-08-31T21:47:48.857" v="4422" actId="1076"/>
          <ac:spMkLst>
            <pc:docMk/>
            <pc:sldMk cId="2248694756" sldId="267"/>
            <ac:spMk id="9" creationId="{3503F16E-F8B5-DD81-700D-4CBA4F419D0F}"/>
          </ac:spMkLst>
        </pc:spChg>
      </pc:sldChg>
      <pc:sldChg chg="addSp modSp mod">
        <pc:chgData name="Annie Yu" userId="43b2cf89-c03f-4f7a-974c-b2e394743b27" providerId="ADAL" clId="{5D27BECE-B3AF-46A3-9FB2-46D4E28DB1ED}" dt="2026-08-31T21:57:16.171" v="4601" actId="20577"/>
        <pc:sldMkLst>
          <pc:docMk/>
          <pc:sldMk cId="891494865" sldId="268"/>
        </pc:sldMkLst>
        <pc:spChg chg="mod">
          <ac:chgData name="Annie Yu" userId="43b2cf89-c03f-4f7a-974c-b2e394743b27" providerId="ADAL" clId="{5D27BECE-B3AF-46A3-9FB2-46D4E28DB1ED}" dt="2026-08-31T21:56:36.504" v="4572" actId="1076"/>
          <ac:spMkLst>
            <pc:docMk/>
            <pc:sldMk cId="891494865" sldId="268"/>
            <ac:spMk id="17" creationId="{13497C3B-7162-4029-A135-7E94D532DFF4}"/>
          </ac:spMkLst>
        </pc:spChg>
        <pc:spChg chg="mod">
          <ac:chgData name="Annie Yu" userId="43b2cf89-c03f-4f7a-974c-b2e394743b27" providerId="ADAL" clId="{5D27BECE-B3AF-46A3-9FB2-46D4E28DB1ED}" dt="2026-08-31T21:56:39.145" v="4573" actId="1076"/>
          <ac:spMkLst>
            <pc:docMk/>
            <pc:sldMk cId="891494865" sldId="268"/>
            <ac:spMk id="18" creationId="{9CA43282-FE76-D55B-9ED7-4E2CA2AFFE7C}"/>
          </ac:spMkLst>
        </pc:spChg>
        <pc:spChg chg="mod">
          <ac:chgData name="Annie Yu" userId="43b2cf89-c03f-4f7a-974c-b2e394743b27" providerId="ADAL" clId="{5D27BECE-B3AF-46A3-9FB2-46D4E28DB1ED}" dt="2026-08-31T21:56:42.034" v="4574" actId="1076"/>
          <ac:spMkLst>
            <pc:docMk/>
            <pc:sldMk cId="891494865" sldId="268"/>
            <ac:spMk id="20" creationId="{AAC6CE3B-4D13-0384-FEBA-2B691D2FEFCF}"/>
          </ac:spMkLst>
        </pc:spChg>
        <pc:graphicFrameChg chg="add mod modGraphic">
          <ac:chgData name="Annie Yu" userId="43b2cf89-c03f-4f7a-974c-b2e394743b27" providerId="ADAL" clId="{5D27BECE-B3AF-46A3-9FB2-46D4E28DB1ED}" dt="2026-08-31T21:56:50.457" v="4576" actId="14100"/>
          <ac:graphicFrameMkLst>
            <pc:docMk/>
            <pc:sldMk cId="891494865" sldId="268"/>
            <ac:graphicFrameMk id="3" creationId="{AB811C7E-1853-286A-225A-266F93933B55}"/>
          </ac:graphicFrameMkLst>
        </pc:graphicFrameChg>
        <pc:graphicFrameChg chg="modGraphic">
          <ac:chgData name="Annie Yu" userId="43b2cf89-c03f-4f7a-974c-b2e394743b27" providerId="ADAL" clId="{5D27BECE-B3AF-46A3-9FB2-46D4E28DB1ED}" dt="2026-08-31T21:57:16.171" v="4601" actId="20577"/>
          <ac:graphicFrameMkLst>
            <pc:docMk/>
            <pc:sldMk cId="891494865" sldId="268"/>
            <ac:graphicFrameMk id="8" creationId="{CEDC8F4E-E1A3-70B5-0161-6C599E3274F1}"/>
          </ac:graphicFrameMkLst>
        </pc:graphicFrameChg>
      </pc:sldChg>
    </pc:docChg>
  </pc:docChgLst>
  <pc:docChgLst>
    <pc:chgData name="Annie Yu" userId="S::annieyu@peralta.edu::43b2cf89-c03f-4f7a-974c-b2e394743b27" providerId="AD" clId="Web-{42425EBA-05EF-72F6-F467-55BC952A3438}"/>
    <pc:docChg chg="addSld modSld">
      <pc:chgData name="Annie Yu" userId="S::annieyu@peralta.edu::43b2cf89-c03f-4f7a-974c-b2e394743b27" providerId="AD" clId="Web-{42425EBA-05EF-72F6-F467-55BC952A3438}" dt="2026-08-31T22:56:20.283" v="322" actId="20577"/>
      <pc:docMkLst>
        <pc:docMk/>
      </pc:docMkLst>
      <pc:sldChg chg="modSp">
        <pc:chgData name="Annie Yu" userId="S::annieyu@peralta.edu::43b2cf89-c03f-4f7a-974c-b2e394743b27" providerId="AD" clId="Web-{42425EBA-05EF-72F6-F467-55BC952A3438}" dt="2026-08-31T22:22:41.286" v="108"/>
        <pc:sldMkLst>
          <pc:docMk/>
          <pc:sldMk cId="3519717595" sldId="257"/>
        </pc:sldMkLst>
        <pc:graphicFrameChg chg="mod modGraphic">
          <ac:chgData name="Annie Yu" userId="S::annieyu@peralta.edu::43b2cf89-c03f-4f7a-974c-b2e394743b27" providerId="AD" clId="Web-{42425EBA-05EF-72F6-F467-55BC952A3438}" dt="2026-08-31T22:22:41.286" v="108"/>
          <ac:graphicFrameMkLst>
            <pc:docMk/>
            <pc:sldMk cId="3519717595" sldId="257"/>
            <ac:graphicFrameMk id="7" creationId="{C61021E3-FE96-7858-7798-11B84C09D050}"/>
          </ac:graphicFrameMkLst>
        </pc:graphicFrameChg>
      </pc:sldChg>
      <pc:sldChg chg="modSp">
        <pc:chgData name="Annie Yu" userId="S::annieyu@peralta.edu::43b2cf89-c03f-4f7a-974c-b2e394743b27" providerId="AD" clId="Web-{42425EBA-05EF-72F6-F467-55BC952A3438}" dt="2026-08-31T22:28:38.081" v="203" actId="20577"/>
        <pc:sldMkLst>
          <pc:docMk/>
          <pc:sldMk cId="517337968" sldId="259"/>
        </pc:sldMkLst>
        <pc:spChg chg="mod">
          <ac:chgData name="Annie Yu" userId="S::annieyu@peralta.edu::43b2cf89-c03f-4f7a-974c-b2e394743b27" providerId="AD" clId="Web-{42425EBA-05EF-72F6-F467-55BC952A3438}" dt="2026-08-31T22:27:34.469" v="181" actId="20577"/>
          <ac:spMkLst>
            <pc:docMk/>
            <pc:sldMk cId="517337968" sldId="259"/>
            <ac:spMk id="4" creationId="{865FA932-201C-5956-E627-F106FEBE4C36}"/>
          </ac:spMkLst>
        </pc:spChg>
        <pc:spChg chg="mod">
          <ac:chgData name="Annie Yu" userId="S::annieyu@peralta.edu::43b2cf89-c03f-4f7a-974c-b2e394743b27" providerId="AD" clId="Web-{42425EBA-05EF-72F6-F467-55BC952A3438}" dt="2026-08-31T22:28:38.081" v="203" actId="20577"/>
          <ac:spMkLst>
            <pc:docMk/>
            <pc:sldMk cId="517337968" sldId="259"/>
            <ac:spMk id="6" creationId="{863F2174-CC3D-2AB0-F8C2-4CA6405FE06E}"/>
          </ac:spMkLst>
        </pc:spChg>
      </pc:sldChg>
      <pc:sldChg chg="delSp modSp">
        <pc:chgData name="Annie Yu" userId="S::annieyu@peralta.edu::43b2cf89-c03f-4f7a-974c-b2e394743b27" providerId="AD" clId="Web-{42425EBA-05EF-72F6-F467-55BC952A3438}" dt="2026-08-31T22:32:58.825" v="280"/>
        <pc:sldMkLst>
          <pc:docMk/>
          <pc:sldMk cId="1946231138" sldId="261"/>
        </pc:sldMkLst>
        <pc:spChg chg="del">
          <ac:chgData name="Annie Yu" userId="S::annieyu@peralta.edu::43b2cf89-c03f-4f7a-974c-b2e394743b27" providerId="AD" clId="Web-{42425EBA-05EF-72F6-F467-55BC952A3438}" dt="2026-08-31T22:32:58.825" v="280"/>
          <ac:spMkLst>
            <pc:docMk/>
            <pc:sldMk cId="1946231138" sldId="261"/>
            <ac:spMk id="3" creationId="{92AB6A62-580A-8320-D2B0-7ABCE54FB321}"/>
          </ac:spMkLst>
        </pc:spChg>
        <pc:spChg chg="mod">
          <ac:chgData name="Annie Yu" userId="S::annieyu@peralta.edu::43b2cf89-c03f-4f7a-974c-b2e394743b27" providerId="AD" clId="Web-{42425EBA-05EF-72F6-F467-55BC952A3438}" dt="2026-08-31T22:32:36.293" v="279" actId="20577"/>
          <ac:spMkLst>
            <pc:docMk/>
            <pc:sldMk cId="1946231138" sldId="261"/>
            <ac:spMk id="4" creationId="{2EF9C9D6-6BD1-D198-7267-DC2E06DB66C0}"/>
          </ac:spMkLst>
        </pc:spChg>
      </pc:sldChg>
      <pc:sldChg chg="delSp">
        <pc:chgData name="Annie Yu" userId="S::annieyu@peralta.edu::43b2cf89-c03f-4f7a-974c-b2e394743b27" providerId="AD" clId="Web-{42425EBA-05EF-72F6-F467-55BC952A3438}" dt="2026-08-31T22:50:09.035" v="290"/>
        <pc:sldMkLst>
          <pc:docMk/>
          <pc:sldMk cId="2699807756" sldId="266"/>
        </pc:sldMkLst>
        <pc:spChg chg="del">
          <ac:chgData name="Annie Yu" userId="S::annieyu@peralta.edu::43b2cf89-c03f-4f7a-974c-b2e394743b27" providerId="AD" clId="Web-{42425EBA-05EF-72F6-F467-55BC952A3438}" dt="2026-08-31T22:50:09.035" v="290"/>
          <ac:spMkLst>
            <pc:docMk/>
            <pc:sldMk cId="2699807756" sldId="266"/>
            <ac:spMk id="3" creationId="{92B9700D-6B06-35C7-6AEA-E38E26182757}"/>
          </ac:spMkLst>
        </pc:spChg>
      </pc:sldChg>
      <pc:sldChg chg="modSp">
        <pc:chgData name="Annie Yu" userId="S::annieyu@peralta.edu::43b2cf89-c03f-4f7a-974c-b2e394743b27" providerId="AD" clId="Web-{42425EBA-05EF-72F6-F467-55BC952A3438}" dt="2026-08-31T22:18:20.589" v="44" actId="20577"/>
        <pc:sldMkLst>
          <pc:docMk/>
          <pc:sldMk cId="1736284931" sldId="272"/>
        </pc:sldMkLst>
        <pc:spChg chg="mod">
          <ac:chgData name="Annie Yu" userId="S::annieyu@peralta.edu::43b2cf89-c03f-4f7a-974c-b2e394743b27" providerId="AD" clId="Web-{42425EBA-05EF-72F6-F467-55BC952A3438}" dt="2026-08-31T22:18:20.589" v="44" actId="20577"/>
          <ac:spMkLst>
            <pc:docMk/>
            <pc:sldMk cId="1736284931" sldId="272"/>
            <ac:spMk id="3" creationId="{A0BBC524-1E30-EC2D-A1E0-E6976CC217E3}"/>
          </ac:spMkLst>
        </pc:spChg>
      </pc:sldChg>
      <pc:sldChg chg="modSp">
        <pc:chgData name="Annie Yu" userId="S::annieyu@peralta.edu::43b2cf89-c03f-4f7a-974c-b2e394743b27" providerId="AD" clId="Web-{42425EBA-05EF-72F6-F467-55BC952A3438}" dt="2026-08-31T22:49:18.064" v="289" actId="20577"/>
        <pc:sldMkLst>
          <pc:docMk/>
          <pc:sldMk cId="3401946590" sldId="273"/>
        </pc:sldMkLst>
        <pc:spChg chg="mod">
          <ac:chgData name="Annie Yu" userId="S::annieyu@peralta.edu::43b2cf89-c03f-4f7a-974c-b2e394743b27" providerId="AD" clId="Web-{42425EBA-05EF-72F6-F467-55BC952A3438}" dt="2026-08-31T22:49:18.064" v="289" actId="20577"/>
          <ac:spMkLst>
            <pc:docMk/>
            <pc:sldMk cId="3401946590" sldId="273"/>
            <ac:spMk id="4" creationId="{30F2ED13-CC8B-9CDE-2D03-9CEE2648C9EF}"/>
          </ac:spMkLst>
        </pc:spChg>
      </pc:sldChg>
      <pc:sldChg chg="modSp new">
        <pc:chgData name="Annie Yu" userId="S::annieyu@peralta.edu::43b2cf89-c03f-4f7a-974c-b2e394743b27" providerId="AD" clId="Web-{42425EBA-05EF-72F6-F467-55BC952A3438}" dt="2026-08-31T22:56:20.283" v="322" actId="20577"/>
        <pc:sldMkLst>
          <pc:docMk/>
          <pc:sldMk cId="2805606946" sldId="274"/>
        </pc:sldMkLst>
        <pc:spChg chg="mod">
          <ac:chgData name="Annie Yu" userId="S::annieyu@peralta.edu::43b2cf89-c03f-4f7a-974c-b2e394743b27" providerId="AD" clId="Web-{42425EBA-05EF-72F6-F467-55BC952A3438}" dt="2026-08-31T22:55:54.642" v="319" actId="20577"/>
          <ac:spMkLst>
            <pc:docMk/>
            <pc:sldMk cId="2805606946" sldId="274"/>
            <ac:spMk id="2" creationId="{34BCA970-D7D6-BDB1-EC5E-CAD4ADB042F9}"/>
          </ac:spMkLst>
        </pc:spChg>
        <pc:spChg chg="mod">
          <ac:chgData name="Annie Yu" userId="S::annieyu@peralta.edu::43b2cf89-c03f-4f7a-974c-b2e394743b27" providerId="AD" clId="Web-{42425EBA-05EF-72F6-F467-55BC952A3438}" dt="2026-08-31T22:56:20.283" v="322" actId="20577"/>
          <ac:spMkLst>
            <pc:docMk/>
            <pc:sldMk cId="2805606946" sldId="274"/>
            <ac:spMk id="4" creationId="{EE81BAC9-9CFD-C53A-E2AD-6B561777304B}"/>
          </ac:spMkLst>
        </pc:spChg>
      </pc:sldChg>
    </pc:docChg>
  </pc:docChgLst>
  <pc:docChgLst>
    <pc:chgData name="Karla David" userId="S::kdavid@peralta.edu::11007267-eb8a-452b-9533-be0e6312acba" providerId="AD" clId="Web-{762034B4-EE72-50BB-F669-2AB8E8E0F3D8}"/>
    <pc:docChg chg="modSld">
      <pc:chgData name="Karla David" userId="S::kdavid@peralta.edu::11007267-eb8a-452b-9533-be0e6312acba" providerId="AD" clId="Web-{762034B4-EE72-50BB-F669-2AB8E8E0F3D8}" dt="2026-09-01T18:09:23.515" v="337"/>
      <pc:docMkLst>
        <pc:docMk/>
      </pc:docMkLst>
      <pc:sldChg chg="modSp">
        <pc:chgData name="Karla David" userId="S::kdavid@peralta.edu::11007267-eb8a-452b-9533-be0e6312acba" providerId="AD" clId="Web-{762034B4-EE72-50BB-F669-2AB8E8E0F3D8}" dt="2026-09-01T18:09:23.515" v="337"/>
        <pc:sldMkLst>
          <pc:docMk/>
          <pc:sldMk cId="1746405220" sldId="271"/>
        </pc:sldMkLst>
        <pc:graphicFrameChg chg="mod modGraphic">
          <ac:chgData name="Karla David" userId="S::kdavid@peralta.edu::11007267-eb8a-452b-9533-be0e6312acba" providerId="AD" clId="Web-{762034B4-EE72-50BB-F669-2AB8E8E0F3D8}" dt="2026-09-01T18:09:23.515" v="337"/>
          <ac:graphicFrameMkLst>
            <pc:docMk/>
            <pc:sldMk cId="1746405220" sldId="271"/>
            <ac:graphicFrameMk id="6" creationId="{0639C2EF-D940-E605-47CC-1F752F1A21AB}"/>
          </ac:graphicFrameMkLst>
        </pc:graphicFrameChg>
      </pc:sldChg>
    </pc:docChg>
  </pc:docChgLst>
  <pc:docChgLst>
    <pc:chgData name="Annie Yu" userId="S::annieyu@peralta.edu::43b2cf89-c03f-4f7a-974c-b2e394743b27" providerId="AD" clId="Web-{3003DADE-9F9F-A16D-EBF0-B7A9E5BFE0BD}"/>
    <pc:docChg chg="modSld">
      <pc:chgData name="Annie Yu" userId="S::annieyu@peralta.edu::43b2cf89-c03f-4f7a-974c-b2e394743b27" providerId="AD" clId="Web-{3003DADE-9F9F-A16D-EBF0-B7A9E5BFE0BD}" dt="2026-09-02T16:30:16.632" v="13" actId="20577"/>
      <pc:docMkLst>
        <pc:docMk/>
      </pc:docMkLst>
      <pc:sldChg chg="delSp modSp">
        <pc:chgData name="Annie Yu" userId="S::annieyu@peralta.edu::43b2cf89-c03f-4f7a-974c-b2e394743b27" providerId="AD" clId="Web-{3003DADE-9F9F-A16D-EBF0-B7A9E5BFE0BD}" dt="2026-09-02T16:30:16.632" v="13" actId="20577"/>
        <pc:sldMkLst>
          <pc:docMk/>
          <pc:sldMk cId="2805606946" sldId="274"/>
        </pc:sldMkLst>
        <pc:spChg chg="mod">
          <ac:chgData name="Annie Yu" userId="S::annieyu@peralta.edu::43b2cf89-c03f-4f7a-974c-b2e394743b27" providerId="AD" clId="Web-{3003DADE-9F9F-A16D-EBF0-B7A9E5BFE0BD}" dt="2026-09-02T16:29:33.663" v="1" actId="20577"/>
          <ac:spMkLst>
            <pc:docMk/>
            <pc:sldMk cId="2805606946" sldId="274"/>
            <ac:spMk id="2" creationId="{34BCA970-D7D6-BDB1-EC5E-CAD4ADB042F9}"/>
          </ac:spMkLst>
        </pc:spChg>
        <pc:spChg chg="del">
          <ac:chgData name="Annie Yu" userId="S::annieyu@peralta.edu::43b2cf89-c03f-4f7a-974c-b2e394743b27" providerId="AD" clId="Web-{3003DADE-9F9F-A16D-EBF0-B7A9E5BFE0BD}" dt="2026-09-02T16:29:37.476" v="2"/>
          <ac:spMkLst>
            <pc:docMk/>
            <pc:sldMk cId="2805606946" sldId="274"/>
            <ac:spMk id="3" creationId="{51BE94D8-7B12-6031-8B12-DEC506D927BC}"/>
          </ac:spMkLst>
        </pc:spChg>
        <pc:spChg chg="mod">
          <ac:chgData name="Annie Yu" userId="S::annieyu@peralta.edu::43b2cf89-c03f-4f7a-974c-b2e394743b27" providerId="AD" clId="Web-{3003DADE-9F9F-A16D-EBF0-B7A9E5BFE0BD}" dt="2026-09-02T16:30:16.632" v="13" actId="20577"/>
          <ac:spMkLst>
            <pc:docMk/>
            <pc:sldMk cId="2805606946" sldId="274"/>
            <ac:spMk id="4" creationId="{EE81BAC9-9CFD-C53A-E2AD-6B561777304B}"/>
          </ac:spMkLst>
        </pc:spChg>
      </pc:sldChg>
    </pc:docChg>
  </pc:docChgLst>
  <pc:docChgLst>
    <pc:chgData name="Annie Yu" userId="S::annieyu@peralta.edu::43b2cf89-c03f-4f7a-974c-b2e394743b27" providerId="AD" clId="Web-{3B98B3D0-B845-7270-C755-8D1F8462D153}"/>
    <pc:docChg chg="addSld modSld">
      <pc:chgData name="Annie Yu" userId="S::annieyu@peralta.edu::43b2cf89-c03f-4f7a-974c-b2e394743b27" providerId="AD" clId="Web-{3B98B3D0-B845-7270-C755-8D1F8462D153}" dt="2026-09-01T18:09:21.596" v="620"/>
      <pc:docMkLst>
        <pc:docMk/>
      </pc:docMkLst>
      <pc:sldChg chg="modSp">
        <pc:chgData name="Annie Yu" userId="S::annieyu@peralta.edu::43b2cf89-c03f-4f7a-974c-b2e394743b27" providerId="AD" clId="Web-{3B98B3D0-B845-7270-C755-8D1F8462D153}" dt="2026-09-01T17:48:08.207" v="602" actId="1076"/>
        <pc:sldMkLst>
          <pc:docMk/>
          <pc:sldMk cId="358742075" sldId="264"/>
        </pc:sldMkLst>
        <pc:spChg chg="mod">
          <ac:chgData name="Annie Yu" userId="S::annieyu@peralta.edu::43b2cf89-c03f-4f7a-974c-b2e394743b27" providerId="AD" clId="Web-{3B98B3D0-B845-7270-C755-8D1F8462D153}" dt="2026-09-01T17:48:02.113" v="601" actId="1076"/>
          <ac:spMkLst>
            <pc:docMk/>
            <pc:sldMk cId="358742075" sldId="264"/>
            <ac:spMk id="5" creationId="{E6192B22-4EB7-723A-D444-DFE2A65090DD}"/>
          </ac:spMkLst>
        </pc:spChg>
        <pc:graphicFrameChg chg="mod modGraphic">
          <ac:chgData name="Annie Yu" userId="S::annieyu@peralta.edu::43b2cf89-c03f-4f7a-974c-b2e394743b27" providerId="AD" clId="Web-{3B98B3D0-B845-7270-C755-8D1F8462D153}" dt="2026-09-01T17:48:08.207" v="602" actId="1076"/>
          <ac:graphicFrameMkLst>
            <pc:docMk/>
            <pc:sldMk cId="358742075" sldId="264"/>
            <ac:graphicFrameMk id="12" creationId="{139DB9D3-B332-B714-328B-36055743B808}"/>
          </ac:graphicFrameMkLst>
        </pc:graphicFrameChg>
      </pc:sldChg>
      <pc:sldChg chg="delSp modSp">
        <pc:chgData name="Annie Yu" userId="S::annieyu@peralta.edu::43b2cf89-c03f-4f7a-974c-b2e394743b27" providerId="AD" clId="Web-{3B98B3D0-B845-7270-C755-8D1F8462D153}" dt="2026-09-01T17:15:35.391" v="4" actId="1076"/>
        <pc:sldMkLst>
          <pc:docMk/>
          <pc:sldMk cId="891494865" sldId="268"/>
        </pc:sldMkLst>
        <pc:spChg chg="del">
          <ac:chgData name="Annie Yu" userId="S::annieyu@peralta.edu::43b2cf89-c03f-4f7a-974c-b2e394743b27" providerId="AD" clId="Web-{3B98B3D0-B845-7270-C755-8D1F8462D153}" dt="2026-09-01T17:15:21.734" v="1"/>
          <ac:spMkLst>
            <pc:docMk/>
            <pc:sldMk cId="891494865" sldId="268"/>
            <ac:spMk id="17" creationId="{13497C3B-7162-4029-A135-7E94D532DFF4}"/>
          </ac:spMkLst>
        </pc:spChg>
        <pc:spChg chg="del">
          <ac:chgData name="Annie Yu" userId="S::annieyu@peralta.edu::43b2cf89-c03f-4f7a-974c-b2e394743b27" providerId="AD" clId="Web-{3B98B3D0-B845-7270-C755-8D1F8462D153}" dt="2026-09-01T17:15:25.437" v="2"/>
          <ac:spMkLst>
            <pc:docMk/>
            <pc:sldMk cId="891494865" sldId="268"/>
            <ac:spMk id="18" creationId="{9CA43282-FE76-D55B-9ED7-4E2CA2AFFE7C}"/>
          </ac:spMkLst>
        </pc:spChg>
        <pc:spChg chg="del">
          <ac:chgData name="Annie Yu" userId="S::annieyu@peralta.edu::43b2cf89-c03f-4f7a-974c-b2e394743b27" providerId="AD" clId="Web-{3B98B3D0-B845-7270-C755-8D1F8462D153}" dt="2026-09-01T17:15:28.609" v="3"/>
          <ac:spMkLst>
            <pc:docMk/>
            <pc:sldMk cId="891494865" sldId="268"/>
            <ac:spMk id="20" creationId="{AAC6CE3B-4D13-0384-FEBA-2B691D2FEFCF}"/>
          </ac:spMkLst>
        </pc:spChg>
        <pc:graphicFrameChg chg="del">
          <ac:chgData name="Annie Yu" userId="S::annieyu@peralta.edu::43b2cf89-c03f-4f7a-974c-b2e394743b27" providerId="AD" clId="Web-{3B98B3D0-B845-7270-C755-8D1F8462D153}" dt="2026-09-01T17:15:18.264" v="0"/>
          <ac:graphicFrameMkLst>
            <pc:docMk/>
            <pc:sldMk cId="891494865" sldId="268"/>
            <ac:graphicFrameMk id="3" creationId="{AB811C7E-1853-286A-225A-266F93933B55}"/>
          </ac:graphicFrameMkLst>
        </pc:graphicFrameChg>
        <pc:graphicFrameChg chg="mod">
          <ac:chgData name="Annie Yu" userId="S::annieyu@peralta.edu::43b2cf89-c03f-4f7a-974c-b2e394743b27" providerId="AD" clId="Web-{3B98B3D0-B845-7270-C755-8D1F8462D153}" dt="2026-09-01T17:15:35.391" v="4" actId="1076"/>
          <ac:graphicFrameMkLst>
            <pc:docMk/>
            <pc:sldMk cId="891494865" sldId="268"/>
            <ac:graphicFrameMk id="8" creationId="{CEDC8F4E-E1A3-70B5-0161-6C599E3274F1}"/>
          </ac:graphicFrameMkLst>
        </pc:graphicFrameChg>
      </pc:sldChg>
      <pc:sldChg chg="modSp">
        <pc:chgData name="Annie Yu" userId="S::annieyu@peralta.edu::43b2cf89-c03f-4f7a-974c-b2e394743b27" providerId="AD" clId="Web-{3B98B3D0-B845-7270-C755-8D1F8462D153}" dt="2026-09-01T17:49:09.258" v="604"/>
        <pc:sldMkLst>
          <pc:docMk/>
          <pc:sldMk cId="1746405220" sldId="271"/>
        </pc:sldMkLst>
        <pc:graphicFrameChg chg="mod modGraphic">
          <ac:chgData name="Annie Yu" userId="S::annieyu@peralta.edu::43b2cf89-c03f-4f7a-974c-b2e394743b27" providerId="AD" clId="Web-{3B98B3D0-B845-7270-C755-8D1F8462D153}" dt="2026-09-01T17:49:09.258" v="604"/>
          <ac:graphicFrameMkLst>
            <pc:docMk/>
            <pc:sldMk cId="1746405220" sldId="271"/>
            <ac:graphicFrameMk id="6" creationId="{0639C2EF-D940-E605-47CC-1F752F1A21AB}"/>
          </ac:graphicFrameMkLst>
        </pc:graphicFrameChg>
      </pc:sldChg>
      <pc:sldChg chg="addSp delSp modSp new mod setBg">
        <pc:chgData name="Annie Yu" userId="S::annieyu@peralta.edu::43b2cf89-c03f-4f7a-974c-b2e394743b27" providerId="AD" clId="Web-{3B98B3D0-B845-7270-C755-8D1F8462D153}" dt="2026-09-01T18:09:21.596" v="620"/>
        <pc:sldMkLst>
          <pc:docMk/>
          <pc:sldMk cId="3939968454" sldId="275"/>
        </pc:sldMkLst>
        <pc:spChg chg="del">
          <ac:chgData name="Annie Yu" userId="S::annieyu@peralta.edu::43b2cf89-c03f-4f7a-974c-b2e394743b27" providerId="AD" clId="Web-{3B98B3D0-B845-7270-C755-8D1F8462D153}" dt="2026-09-01T18:08:07.669" v="616"/>
          <ac:spMkLst>
            <pc:docMk/>
            <pc:sldMk cId="3939968454" sldId="275"/>
            <ac:spMk id="2" creationId="{8CCD6A77-8933-8846-107F-3D135DABBB16}"/>
          </ac:spMkLst>
        </pc:spChg>
        <pc:spChg chg="del">
          <ac:chgData name="Annie Yu" userId="S::annieyu@peralta.edu::43b2cf89-c03f-4f7a-974c-b2e394743b27" providerId="AD" clId="Web-{3B98B3D0-B845-7270-C755-8D1F8462D153}" dt="2026-09-01T18:07:18.759" v="609"/>
          <ac:spMkLst>
            <pc:docMk/>
            <pc:sldMk cId="3939968454" sldId="275"/>
            <ac:spMk id="3" creationId="{91CD6B8B-9536-AA47-9B74-34C352B8B89C}"/>
          </ac:spMkLst>
        </pc:spChg>
        <pc:spChg chg="del mod">
          <ac:chgData name="Annie Yu" userId="S::annieyu@peralta.edu::43b2cf89-c03f-4f7a-974c-b2e394743b27" providerId="AD" clId="Web-{3B98B3D0-B845-7270-C755-8D1F8462D153}" dt="2026-09-01T18:07:06.180" v="608"/>
          <ac:spMkLst>
            <pc:docMk/>
            <pc:sldMk cId="3939968454" sldId="275"/>
            <ac:spMk id="4" creationId="{21BCBC0E-318F-D75B-A63B-745858365E47}"/>
          </ac:spMkLst>
        </pc:spChg>
        <pc:spChg chg="del">
          <ac:chgData name="Annie Yu" userId="S::annieyu@peralta.edu::43b2cf89-c03f-4f7a-974c-b2e394743b27" providerId="AD" clId="Web-{3B98B3D0-B845-7270-C755-8D1F8462D153}" dt="2026-09-01T18:07:23.853" v="610"/>
          <ac:spMkLst>
            <pc:docMk/>
            <pc:sldMk cId="3939968454" sldId="275"/>
            <ac:spMk id="5" creationId="{B8BA1DB4-5F05-270D-21B7-F7996DFEE083}"/>
          </ac:spMkLst>
        </pc:spChg>
        <pc:spChg chg="del">
          <ac:chgData name="Annie Yu" userId="S::annieyu@peralta.edu::43b2cf89-c03f-4f7a-974c-b2e394743b27" providerId="AD" clId="Web-{3B98B3D0-B845-7270-C755-8D1F8462D153}" dt="2026-09-01T18:07:29.901" v="611"/>
          <ac:spMkLst>
            <pc:docMk/>
            <pc:sldMk cId="3939968454" sldId="275"/>
            <ac:spMk id="6" creationId="{3E268AB3-FE26-DC16-31D6-1728F0BB0C6A}"/>
          </ac:spMkLst>
        </pc:spChg>
        <pc:picChg chg="add mod ord">
          <ac:chgData name="Annie Yu" userId="S::annieyu@peralta.edu::43b2cf89-c03f-4f7a-974c-b2e394743b27" providerId="AD" clId="Web-{3B98B3D0-B845-7270-C755-8D1F8462D153}" dt="2026-09-01T18:08:03.684" v="615" actId="14100"/>
          <ac:picMkLst>
            <pc:docMk/>
            <pc:sldMk cId="3939968454" sldId="275"/>
            <ac:picMk id="7" creationId="{C0F83D65-5C34-C6B4-4D06-8F9B150D65C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3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71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92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63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0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4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9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9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89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97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7032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72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79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03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10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4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668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inthestates.dhs.gov/2015/03/what-my-duration-statu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eralregister.gov/d/2026-14439/p-1800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eralregister.gov/d/2026-14439/p-1769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deralregister.gov/d/2026-14439/p-1754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inthestates.dhs.gov/elimination-of-duration-of-status-frequently-asked-questions" TargetMode="External"/><Relationship Id="rId2" Type="http://schemas.openxmlformats.org/officeDocument/2006/relationships/hyperlink" Target="https://studyinthestates.dhs.gov/elimination-of-duration-of-status-quick-facts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ederalregister.gov/documents/2026/07/17/2026-14439/establishing-a-fixed-time-period-of-admission-and-an-extension-of-stay-procedure-for-nonimmigrant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Understanding the New Duration of Status Rule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91 FR 44976 | Effective September 15,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EBE8D-316F-0AE6-4AE1-AB3D24077985}"/>
              </a:ext>
            </a:extLst>
          </p:cNvPr>
          <p:cNvSpPr txBox="1"/>
          <p:nvPr/>
        </p:nvSpPr>
        <p:spPr>
          <a:xfrm>
            <a:off x="3452446" y="5454135"/>
            <a:ext cx="52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Office of International Education, PCCD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05263-CBAC-CEA0-DED9-ACAB2495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ABC99-762A-0FF7-2475-B7A4FA8A1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630224"/>
            <a:ext cx="8946541" cy="4195481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D/S vs Period of Stay, AUD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Rule Overview – What Changed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Two Student Populations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Extension of Stay (EOS) and Alternatives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Academic Restrictions – Transferring and Educational Objectives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Travel Protocols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Scenarios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Resources &amp; Q&amp;A</a:t>
            </a:r>
          </a:p>
        </p:txBody>
      </p:sp>
    </p:spTree>
    <p:extLst>
      <p:ext uri="{BB962C8B-B14F-4D97-AF65-F5344CB8AC3E}">
        <p14:creationId xmlns:p14="http://schemas.microsoft.com/office/powerpoint/2010/main" val="36764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6BE25-7827-AE84-53D6-25FC66302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D/S vs Period of Stay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BC524-1E30-EC2D-A1E0-E6976CC21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440" y="1854820"/>
            <a:ext cx="6188189" cy="425723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D/S, Duration of Status.  Prior Definition: 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D/S is the current length of permitted stay for most F-1 students who enter the U.S. with a valid F-1 visa and I-20. According to Study in the States, “When you arrive at a U.S. port of entry, a U.S. Customs and Border Protection officer will provide you with an admission stamp that will list the date in which you must depart the United States. As an F-1 student, you will most likely have duration of status (D/S) listed on your admission stamp. D/S means you may remain in the United States so long as you maintain your nonimmigrant student status.” (</a:t>
            </a:r>
            <a:r>
              <a:rPr lang="en-US" sz="1300" u="sng">
                <a:solidFill>
                  <a:srgbClr val="FFFFFF"/>
                </a:solidFill>
                <a:hlinkClick r:id="rId3"/>
              </a:rPr>
              <a:t>https://studyinthestates.dhs.gov/2015/03/what-my-duration-status</a:t>
            </a:r>
            <a:r>
              <a:rPr lang="en-US" sz="1300">
                <a:solidFill>
                  <a:srgbClr val="FFFFFF"/>
                </a:solidFill>
              </a:rPr>
              <a:t>)  </a:t>
            </a:r>
          </a:p>
          <a:p>
            <a:pPr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“Period of Stay” will now replace “Duration of Status”</a:t>
            </a:r>
          </a:p>
          <a:p>
            <a:pPr lvl="1">
              <a:lnSpc>
                <a:spcPct val="90000"/>
              </a:lnSpc>
              <a:buClr>
                <a:srgbClr val="8AD0D6"/>
              </a:buClr>
            </a:pPr>
            <a:r>
              <a:rPr lang="en-US" sz="1100">
                <a:solidFill>
                  <a:srgbClr val="FFFFFF"/>
                </a:solidFill>
              </a:rPr>
              <a:t>= Fixed Admission Period</a:t>
            </a:r>
          </a:p>
          <a:p>
            <a:pPr>
              <a:lnSpc>
                <a:spcPct val="9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1300">
                <a:solidFill>
                  <a:srgbClr val="FFFFFF"/>
                </a:solidFill>
              </a:rPr>
              <a:t>Fixed Admission Period = Program Length given on I-20 + 30-day grace period</a:t>
            </a:r>
          </a:p>
          <a:p>
            <a:pPr>
              <a:lnSpc>
                <a:spcPct val="90000"/>
              </a:lnSpc>
              <a:buClr>
                <a:srgbClr val="8AD0D6"/>
              </a:buClr>
            </a:pPr>
            <a:r>
              <a:rPr lang="en-US" sz="1300">
                <a:solidFill>
                  <a:srgbClr val="FFFFFF"/>
                </a:solidFill>
              </a:rPr>
              <a:t>Admit Until Date (AUD) = Date Period of Stay expires</a:t>
            </a:r>
          </a:p>
          <a:p>
            <a:pPr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Form I-94, Arrival/Departure Record = Program Length given on I-20 + 30-day grace period</a:t>
            </a:r>
          </a:p>
        </p:txBody>
      </p:sp>
      <p:sp>
        <p:nvSpPr>
          <p:cNvPr id="8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BBB6A8-BF43-F529-5876-6837783645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36" r="44419"/>
          <a:stretch>
            <a:fillRect/>
          </a:stretch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6284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7DA02-379D-5B3A-C1D2-108C9AEB2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Rule Overview: What Changed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61021E3-FE96-7858-7798-11B84C09D05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3576531"/>
              </p:ext>
            </p:extLst>
          </p:nvPr>
        </p:nvGraphicFramePr>
        <p:xfrm>
          <a:off x="477329" y="1401793"/>
          <a:ext cx="5516534" cy="458493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16534">
                  <a:extLst>
                    <a:ext uri="{9D8B030D-6E8A-4147-A177-3AD203B41FA5}">
                      <a16:colId xmlns:a16="http://schemas.microsoft.com/office/drawing/2014/main" val="4275263216"/>
                    </a:ext>
                  </a:extLst>
                </a:gridCol>
              </a:tblGrid>
              <a:tr h="6637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Old Rule (Pre-Sept 15)</a:t>
                      </a:r>
                    </a:p>
                    <a:p>
                      <a:endParaRPr lang="en-US"/>
                    </a:p>
                  </a:txBody>
                  <a:tcPr marL="77931" marR="77931"/>
                </a:tc>
                <a:extLst>
                  <a:ext uri="{0D108BD9-81ED-4DB2-BD59-A6C34878D82A}">
                    <a16:rowId xmlns:a16="http://schemas.microsoft.com/office/drawing/2014/main" val="1970281865"/>
                  </a:ext>
                </a:extLst>
              </a:tr>
              <a:tr h="991552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✗ I-94 shows "D/S" —no fixed end date</a:t>
                      </a:r>
                      <a:endParaRPr lang="en-US" sz="1600"/>
                    </a:p>
                  </a:txBody>
                  <a:tcPr marL="77931" marR="77931"/>
                </a:tc>
                <a:extLst>
                  <a:ext uri="{0D108BD9-81ED-4DB2-BD59-A6C34878D82A}">
                    <a16:rowId xmlns:a16="http://schemas.microsoft.com/office/drawing/2014/main" val="2225852319"/>
                  </a:ext>
                </a:extLst>
              </a:tr>
              <a:tr h="725074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✗ DSO extends programs internally in SEVIS</a:t>
                      </a:r>
                      <a:endParaRPr lang="en-US" sz="1600"/>
                    </a:p>
                  </a:txBody>
                  <a:tcPr marL="77931" marR="77931"/>
                </a:tc>
                <a:extLst>
                  <a:ext uri="{0D108BD9-81ED-4DB2-BD59-A6C34878D82A}">
                    <a16:rowId xmlns:a16="http://schemas.microsoft.com/office/drawing/2014/main" val="2879932772"/>
                  </a:ext>
                </a:extLst>
              </a:tr>
              <a:tr h="725074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✗ 60-day post-completion grace period</a:t>
                      </a:r>
                      <a:endParaRPr lang="en-US" sz="1600"/>
                    </a:p>
                  </a:txBody>
                  <a:tcPr marL="77931" marR="77931"/>
                </a:tc>
                <a:extLst>
                  <a:ext uri="{0D108BD9-81ED-4DB2-BD59-A6C34878D82A}">
                    <a16:rowId xmlns:a16="http://schemas.microsoft.com/office/drawing/2014/main" val="555513870"/>
                  </a:ext>
                </a:extLst>
              </a:tr>
              <a:tr h="725329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✗ Lateral academic progression allowed – AA to AA </a:t>
                      </a:r>
                    </a:p>
                  </a:txBody>
                  <a:tcPr marL="77931" marR="77931"/>
                </a:tc>
                <a:extLst>
                  <a:ext uri="{0D108BD9-81ED-4DB2-BD59-A6C34878D82A}">
                    <a16:rowId xmlns:a16="http://schemas.microsoft.com/office/drawing/2014/main" val="1093187055"/>
                  </a:ext>
                </a:extLst>
              </a:tr>
              <a:tr h="754130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✗ No restriction on major changes or transfers</a:t>
                      </a:r>
                      <a:endParaRPr lang="en-US" sz="1600"/>
                    </a:p>
                  </a:txBody>
                  <a:tcPr marL="77931" marR="77931"/>
                </a:tc>
                <a:extLst>
                  <a:ext uri="{0D108BD9-81ED-4DB2-BD59-A6C34878D82A}">
                    <a16:rowId xmlns:a16="http://schemas.microsoft.com/office/drawing/2014/main" val="2814060582"/>
                  </a:ext>
                </a:extLst>
              </a:tr>
            </a:tbl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C592EA9-DEA1-2F12-93FA-A429D9B1B826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78057143"/>
              </p:ext>
            </p:extLst>
          </p:nvPr>
        </p:nvGraphicFramePr>
        <p:xfrm>
          <a:off x="6198138" y="1401791"/>
          <a:ext cx="5516533" cy="45849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516533">
                  <a:extLst>
                    <a:ext uri="{9D8B030D-6E8A-4147-A177-3AD203B41FA5}">
                      <a16:colId xmlns:a16="http://schemas.microsoft.com/office/drawing/2014/main" val="2002556426"/>
                    </a:ext>
                  </a:extLst>
                </a:gridCol>
              </a:tblGrid>
              <a:tr h="6701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New Rule (Sept 15 and after)</a:t>
                      </a:r>
                    </a:p>
                    <a:p>
                      <a:endParaRPr lang="en-US" b="0"/>
                    </a:p>
                  </a:txBody>
                  <a:tcPr marL="77549" marR="77549"/>
                </a:tc>
                <a:extLst>
                  <a:ext uri="{0D108BD9-81ED-4DB2-BD59-A6C34878D82A}">
                    <a16:rowId xmlns:a16="http://schemas.microsoft.com/office/drawing/2014/main" val="385121151"/>
                  </a:ext>
                </a:extLst>
              </a:tr>
              <a:tr h="935409">
                <a:tc>
                  <a:txBody>
                    <a:bodyPr/>
                    <a:lstStyle/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✓ Fixed I-94 Admit Until Date (AUD) —I-20 end date or max 4 years, whichever is shorter; ESOL capped at 24 months</a:t>
                      </a:r>
                      <a:endParaRPr lang="en-US" sz="1600"/>
                    </a:p>
                  </a:txBody>
                  <a:tcPr marL="77549" marR="77549"/>
                </a:tc>
                <a:extLst>
                  <a:ext uri="{0D108BD9-81ED-4DB2-BD59-A6C34878D82A}">
                    <a16:rowId xmlns:a16="http://schemas.microsoft.com/office/drawing/2014/main" val="1709850911"/>
                  </a:ext>
                </a:extLst>
              </a:tr>
              <a:tr h="630125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✓ Extensions filed by student directly with USCIS (I-539)</a:t>
                      </a:r>
                      <a:endParaRPr lang="en-US" sz="1600"/>
                    </a:p>
                  </a:txBody>
                  <a:tcPr marL="77549" marR="77549"/>
                </a:tc>
                <a:extLst>
                  <a:ext uri="{0D108BD9-81ED-4DB2-BD59-A6C34878D82A}">
                    <a16:rowId xmlns:a16="http://schemas.microsoft.com/office/drawing/2014/main" val="2879552149"/>
                  </a:ext>
                </a:extLst>
              </a:tr>
              <a:tr h="630125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✓ 30-day post-completion grace period</a:t>
                      </a:r>
                      <a:endParaRPr lang="en-US" sz="1600"/>
                    </a:p>
                  </a:txBody>
                  <a:tcPr marL="77549" marR="77549"/>
                </a:tc>
                <a:extLst>
                  <a:ext uri="{0D108BD9-81ED-4DB2-BD59-A6C34878D82A}">
                    <a16:rowId xmlns:a16="http://schemas.microsoft.com/office/drawing/2014/main" val="796985007"/>
                  </a:ext>
                </a:extLst>
              </a:tr>
              <a:tr h="823710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✓ Upward academic progression only —no AA to AA</a:t>
                      </a:r>
                      <a:endParaRPr lang="en-US" sz="1600"/>
                    </a:p>
                  </a:txBody>
                  <a:tcPr marL="77549" marR="77549"/>
                </a:tc>
                <a:extLst>
                  <a:ext uri="{0D108BD9-81ED-4DB2-BD59-A6C34878D82A}">
                    <a16:rowId xmlns:a16="http://schemas.microsoft.com/office/drawing/2014/main" val="658696745"/>
                  </a:ext>
                </a:extLst>
              </a:tr>
              <a:tr h="895438">
                <a:tc>
                  <a:txBody>
                    <a:bodyPr/>
                    <a:lstStyle/>
                    <a:p>
                      <a:endParaRPr lang="en-US" sz="1600" b="0" u="none" strike="noStrike" kern="1200" baseline="0">
                        <a:solidFill>
                          <a:schemeClr val="dk1"/>
                        </a:solidFill>
                      </a:endParaRPr>
                    </a:p>
                    <a:p>
                      <a:r>
                        <a:rPr lang="en-US" sz="1600" b="0" u="none" strike="noStrike" kern="1200" baseline="0">
                          <a:solidFill>
                            <a:schemeClr val="dk1"/>
                          </a:solidFill>
                        </a:rPr>
                        <a:t>✓ First-year major change &amp; transfer lock for undergrads</a:t>
                      </a:r>
                      <a:endParaRPr lang="en-US" sz="1600"/>
                    </a:p>
                  </a:txBody>
                  <a:tcPr marL="77549" marR="77549"/>
                </a:tc>
                <a:extLst>
                  <a:ext uri="{0D108BD9-81ED-4DB2-BD59-A6C34878D82A}">
                    <a16:rowId xmlns:a16="http://schemas.microsoft.com/office/drawing/2014/main" val="798991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717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5F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0F83D65-5C34-C6B4-4D06-8F9B150D65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02845" y="-1809"/>
            <a:ext cx="8883673" cy="686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8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A64-F520-786C-C065-53CD3901B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Student Populations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FF258-52E7-322F-CE51-C0EC419C49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Group A – D/S 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FA932-201C-5956-E627-F106FEBE4C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/>
              <a:t>Definition: Present in the U.S. with valid D/S on I-94 on Sept. 15, 2026.</a:t>
            </a:r>
          </a:p>
          <a:p>
            <a:r>
              <a:rPr lang="en-US"/>
              <a:t>Admitted for duration of status (D/S), are permitted to remain in the U.S. without filing a Form I-539 with USCIS, </a:t>
            </a:r>
            <a:r>
              <a:rPr lang="en-US" b="1"/>
              <a:t>but only until</a:t>
            </a:r>
            <a:r>
              <a:rPr lang="en-US"/>
              <a:t> the program end date (or OPT end date) of I-20 (or OPT EAD) for a maximum of four years from the final rule effective date, </a:t>
            </a:r>
            <a:r>
              <a:rPr lang="en-US" b="1"/>
              <a:t>whichever is shorter</a:t>
            </a:r>
            <a:r>
              <a:rPr lang="en-US"/>
              <a:t>, plus a 60-day grace period for F nonimmigrants</a:t>
            </a:r>
          </a:p>
          <a:p>
            <a:r>
              <a:rPr lang="en-US"/>
              <a:t>What they retain: </a:t>
            </a:r>
          </a:p>
          <a:p>
            <a:pPr lvl="1"/>
            <a:r>
              <a:rPr lang="en-US"/>
              <a:t>60- day grace period.  Do not need to file Extension of Stay (EOS) if within their current I-20 period.</a:t>
            </a:r>
          </a:p>
          <a:p>
            <a:pPr lvl="1"/>
            <a:r>
              <a:rPr lang="en-US"/>
              <a:t>If OPT filed before March 17, no EOS required</a:t>
            </a:r>
          </a:p>
          <a:p>
            <a:r>
              <a:rPr lang="en-US"/>
              <a:t>When EOS is required: New I-20 or New Program</a:t>
            </a:r>
          </a:p>
          <a:p>
            <a:r>
              <a:rPr lang="en-US"/>
              <a:t> Travelling home and back after Sept. 14 will put you in Group B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F91885-5CD5-B087-5498-F9D9D0957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000"/>
              <a:t>Group B – New Rule Students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3F2174-CC3D-2AB0-F8C2-4CA6405FE06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/>
              <a:t>Definition: New admits on Sept. 15, 2026, </a:t>
            </a:r>
            <a:r>
              <a:rPr lang="en-US" i="1"/>
              <a:t>or</a:t>
            </a:r>
            <a:r>
              <a:rPr lang="en-US"/>
              <a:t> any D/S student who travels and re-enters after Sept. 14.</a:t>
            </a:r>
          </a:p>
          <a:p>
            <a:r>
              <a:rPr lang="en-US"/>
              <a:t>I-94: Fixed Admission period – Program End Date on I-20 + 30-day grace period</a:t>
            </a:r>
          </a:p>
          <a:p>
            <a:r>
              <a:rPr lang="en-US"/>
              <a:t>Grace Period: 30 days</a:t>
            </a:r>
          </a:p>
          <a:p>
            <a:pPr>
              <a:buClr>
                <a:srgbClr val="8AD0D6"/>
              </a:buClr>
            </a:pPr>
            <a:r>
              <a:rPr lang="en-US"/>
              <a:t>Max Period of Study = 3 years at PCCD</a:t>
            </a:r>
          </a:p>
          <a:p>
            <a:r>
              <a:rPr lang="en-US"/>
              <a:t>Extensions: Must file I-539 for Extension of Stay (EOS)</a:t>
            </a:r>
          </a:p>
          <a:p>
            <a:r>
              <a:rPr lang="en-US"/>
              <a:t>Academic Rules: All new restrictions apply: No changes in major or ed level or transferring in first year.  No lateral or downward changes after completing program - Upward mobility only.</a:t>
            </a:r>
          </a:p>
        </p:txBody>
      </p:sp>
    </p:spTree>
    <p:extLst>
      <p:ext uri="{BB962C8B-B14F-4D97-AF65-F5344CB8AC3E}">
        <p14:creationId xmlns:p14="http://schemas.microsoft.com/office/powerpoint/2010/main" val="51733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5D326-14FB-7640-5E15-29883174B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867508"/>
            <a:ext cx="9404723" cy="985740"/>
          </a:xfrm>
        </p:spPr>
        <p:txBody>
          <a:bodyPr/>
          <a:lstStyle/>
          <a:p>
            <a:r>
              <a:rPr lang="en-US" sz="3600"/>
              <a:t>What situations could require filing EOS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9C9D6-6BD1-D198-7267-DC2E06DB6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10256350" cy="37417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Program Extensions – need more time to complete degree or certificate program</a:t>
            </a:r>
          </a:p>
          <a:p>
            <a:r>
              <a:rPr lang="en-US"/>
              <a:t>Eligible Transfers - </a:t>
            </a:r>
            <a:r>
              <a:rPr lang="en-US" sz="1200" b="0" i="0">
                <a:solidFill>
                  <a:srgbClr val="173A64"/>
                </a:solidFill>
                <a:effectLst/>
                <a:latin typeface="+mn-lt"/>
                <a:hlinkClick r:id="rId2"/>
              </a:rPr>
              <a:t>Revised 8 CFR 214.2(f)(8)(iv)</a:t>
            </a:r>
            <a:r>
              <a:rPr lang="en-US" sz="1200" b="0" i="0">
                <a:solidFill>
                  <a:srgbClr val="434343"/>
                </a:solidFill>
                <a:effectLst/>
                <a:latin typeface="+mn-lt"/>
              </a:rPr>
              <a:t> </a:t>
            </a:r>
            <a:endParaRPr lang="en-US" sz="1200"/>
          </a:p>
          <a:p>
            <a:r>
              <a:rPr lang="en-US"/>
              <a:t>Reinstatement</a:t>
            </a:r>
          </a:p>
          <a:p>
            <a:r>
              <a:rPr lang="en-US"/>
              <a:t>Change in Ed Level – ESOL to Associate or Associate to Bachelor</a:t>
            </a:r>
          </a:p>
          <a:p>
            <a:r>
              <a:rPr lang="en-US"/>
              <a:t>OPT – March 17, 2027</a:t>
            </a:r>
          </a:p>
        </p:txBody>
      </p:sp>
    </p:spTree>
    <p:extLst>
      <p:ext uri="{BB962C8B-B14F-4D97-AF65-F5344CB8AC3E}">
        <p14:creationId xmlns:p14="http://schemas.microsoft.com/office/powerpoint/2010/main" val="194623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59B64-26A9-3A32-D812-3BC9A6FD1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63798"/>
            <a:ext cx="9670198" cy="1507864"/>
          </a:xfrm>
        </p:spPr>
        <p:txBody>
          <a:bodyPr>
            <a:normAutofit/>
          </a:bodyPr>
          <a:lstStyle/>
          <a:p>
            <a:r>
              <a:rPr lang="en-US" sz="3600"/>
              <a:t>EOS Filing Reasons: What Qualifies and What Does Not (What is USCIS looking for?)</a:t>
            </a:r>
            <a:br>
              <a:rPr lang="nn-NO" sz="1600" b="0" i="0">
                <a:solidFill>
                  <a:schemeClr val="tx1"/>
                </a:solidFill>
                <a:effectLst/>
                <a:latin typeface="+mn-lt"/>
              </a:rPr>
            </a:br>
            <a:r>
              <a:rPr lang="nn-NO" sz="1400" b="0" i="0">
                <a:solidFill>
                  <a:schemeClr val="tx1"/>
                </a:solidFill>
                <a:effectLst/>
                <a:latin typeface="+mn-lt"/>
              </a:rPr>
              <a:t>Revised </a:t>
            </a:r>
            <a:r>
              <a:rPr lang="nn-NO" sz="1400" b="0" i="0">
                <a:solidFill>
                  <a:srgbClr val="173A64"/>
                </a:solidFill>
                <a:effectLst/>
                <a:latin typeface="+mn-lt"/>
                <a:hlinkClick r:id="rId2"/>
              </a:rPr>
              <a:t>8 CFR 214.2(f)(7)(i)</a:t>
            </a:r>
            <a:r>
              <a:rPr lang="nn-NO" sz="1400" b="0" i="0">
                <a:solidFill>
                  <a:srgbClr val="173A64"/>
                </a:solidFill>
                <a:effectLst/>
                <a:latin typeface="+mn-lt"/>
              </a:rPr>
              <a:t> </a:t>
            </a:r>
            <a:r>
              <a:rPr lang="nn-NO" sz="1400" b="0" i="0">
                <a:solidFill>
                  <a:schemeClr val="tx1"/>
                </a:solidFill>
                <a:effectLst/>
                <a:latin typeface="+mn-lt"/>
              </a:rPr>
              <a:t>eligibility conditions</a:t>
            </a:r>
            <a:endParaRPr lang="en-US" sz="14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7DF2F-77FA-9462-199F-4D917F117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688" y="2260354"/>
            <a:ext cx="5171405" cy="4339737"/>
          </a:xfrm>
        </p:spPr>
        <p:txBody>
          <a:bodyPr>
            <a:normAutofit fontScale="62500" lnSpcReduction="20000"/>
          </a:bodyPr>
          <a:lstStyle/>
          <a:p>
            <a:r>
              <a:rPr lang="en-US" sz="2600" b="1"/>
              <a:t>Compelling Academic Reason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Change of major or research topic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Unexpected research problems or delays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Accepted to a new/higher-level program —awaiting start term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Loss of advisor or thesis committee member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Departmental restructuring affecting degree completion</a:t>
            </a:r>
            <a:endParaRPr lang="en-US"/>
          </a:p>
          <a:p>
            <a:r>
              <a:rPr lang="en-US" sz="2600" b="1"/>
              <a:t>Documented Illness or Medical Condition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Serious illness requiring time off from studies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Medical documentation from licensed provider required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Must show condition affected ability to complete program on time</a:t>
            </a:r>
          </a:p>
          <a:p>
            <a:pPr marL="0" indent="0">
              <a:buNone/>
            </a:pPr>
            <a:r>
              <a:rPr lang="en-US" b="0" i="0" u="none" strike="noStrike" baseline="0">
                <a:latin typeface="Calibri" panose="020F0502020204030204" pitchFamily="34" charset="0"/>
              </a:rPr>
              <a:t>• Treatment plan and expected recovery timeline required</a:t>
            </a:r>
            <a:endParaRPr lang="en-US"/>
          </a:p>
          <a:p>
            <a:r>
              <a:rPr lang="en-US" sz="2600" b="1"/>
              <a:t>Circumstances Beyond Student’s Control</a:t>
            </a:r>
          </a:p>
          <a:p>
            <a:pPr marL="0" indent="0">
              <a:buNone/>
            </a:pPr>
            <a:r>
              <a:rPr lang="en-US" sz="1800" b="0" i="0" u="none" strike="noStrike" baseline="0">
                <a:latin typeface="Calibri" panose="020F0502020204030204" pitchFamily="34" charset="0"/>
              </a:rPr>
              <a:t>• Natural disaster or national health crisis</a:t>
            </a:r>
          </a:p>
          <a:p>
            <a:pPr marL="0" marR="103250" indent="0" algn="l">
              <a:buNone/>
            </a:pPr>
            <a:r>
              <a:rPr lang="en-US" sz="1800" b="0" i="0" u="none" strike="noStrike" baseline="0">
                <a:latin typeface="Calibri" panose="020F0502020204030204" pitchFamily="34" charset="0"/>
              </a:rPr>
              <a:t>• Closure of institution or major disruption</a:t>
            </a:r>
          </a:p>
          <a:p>
            <a:pPr marL="0" marR="97120" indent="0" algn="l">
              <a:buNone/>
            </a:pPr>
            <a:r>
              <a:rPr lang="en-US" sz="1800" b="0" i="0" u="none" strike="noStrike" baseline="0">
                <a:latin typeface="Calibri" panose="020F0502020204030204" pitchFamily="34" charset="0"/>
              </a:rPr>
              <a:t>• Government action outside the student's control</a:t>
            </a:r>
          </a:p>
          <a:p>
            <a:pPr marL="0" marR="80100" indent="0" algn="l">
              <a:buNone/>
            </a:pPr>
            <a:r>
              <a:rPr lang="en-US" sz="1800" b="0" i="0" u="none" strike="noStrike" baseline="0">
                <a:latin typeface="Calibri" panose="020F0502020204030204" pitchFamily="34" charset="0"/>
              </a:rPr>
              <a:t>• Must demonstrate direct causal link between event and program delay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9112BD-5720-6BE5-3782-8A256C0DD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908" y="2260354"/>
            <a:ext cx="5404338" cy="3741738"/>
          </a:xfrm>
        </p:spPr>
        <p:txBody>
          <a:bodyPr>
            <a:normAutofit fontScale="62500" lnSpcReduction="20000"/>
          </a:bodyPr>
          <a:lstStyle/>
          <a:p>
            <a:r>
              <a:rPr lang="en-US" sz="2600" b="1"/>
              <a:t>Academic Probation or Suspension</a:t>
            </a:r>
          </a:p>
          <a:p>
            <a:r>
              <a:rPr lang="en-US" sz="2600" b="1"/>
              <a:t>Repeated Inability or Unwillingness to Complete</a:t>
            </a:r>
            <a:endParaRPr lang="en-US" sz="2600" b="1" i="0" u="none" strike="noStrike" baseline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7600" indent="0" algn="l">
              <a:buNone/>
            </a:pPr>
            <a:r>
              <a:rPr lang="en-US" sz="1800" b="0" i="0" u="none" strike="noStrike" baseline="0">
                <a:latin typeface="Calibri" panose="020F0502020204030204" pitchFamily="34" charset="0"/>
              </a:rPr>
              <a:t>A pattern of incomplete courses, repeated withdrawals, or chronic inability to finish coursework is expressly excluded. </a:t>
            </a:r>
            <a:endParaRPr lang="en-US"/>
          </a:p>
          <a:p>
            <a:r>
              <a:rPr lang="en-US" sz="2600" b="1"/>
              <a:t>Program Delays Due to Student Choice</a:t>
            </a:r>
          </a:p>
          <a:p>
            <a:pPr marL="0" marR="9120" indent="0" algn="l">
              <a:buNone/>
            </a:pPr>
            <a:r>
              <a:rPr lang="en-US" sz="1800" b="0" i="0" u="none" strike="noStrike" baseline="0">
                <a:latin typeface="Calibri" panose="020F0502020204030204" pitchFamily="34" charset="0"/>
              </a:rPr>
              <a:t>Voluntarily taking lighter loads, personal travel, or elective deferrals do not constitute circumstances beyond the student's control. USCIS will scrutinize enrollment patterns.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28FD01-0476-D325-9CED-F0F4CDC1C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688" y="1886315"/>
            <a:ext cx="5171405" cy="359385"/>
          </a:xfrm>
        </p:spPr>
        <p:txBody>
          <a:bodyPr/>
          <a:lstStyle/>
          <a:p>
            <a:r>
              <a:rPr lang="en-US" sz="1800" b="1"/>
              <a:t>Qualifying Bases	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A0D1DD1-87A0-70D7-0EF7-571DB64AA512}"/>
              </a:ext>
            </a:extLst>
          </p:cNvPr>
          <p:cNvSpPr txBox="1">
            <a:spLocks/>
          </p:cNvSpPr>
          <p:nvPr/>
        </p:nvSpPr>
        <p:spPr>
          <a:xfrm>
            <a:off x="6353908" y="1799493"/>
            <a:ext cx="4396338" cy="4315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400" b="0" i="0" kern="12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800" b="1"/>
              <a:t>Not Acceptable</a:t>
            </a:r>
          </a:p>
        </p:txBody>
      </p:sp>
    </p:spTree>
    <p:extLst>
      <p:ext uri="{BB962C8B-B14F-4D97-AF65-F5344CB8AC3E}">
        <p14:creationId xmlns:p14="http://schemas.microsoft.com/office/powerpoint/2010/main" val="282535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98E8-07F7-6939-8CA4-BCE25844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834" y="644770"/>
            <a:ext cx="9404723" cy="930605"/>
          </a:xfrm>
        </p:spPr>
        <p:txBody>
          <a:bodyPr/>
          <a:lstStyle/>
          <a:p>
            <a:r>
              <a:rPr lang="en-US" sz="4000"/>
              <a:t>EOS Filing: Two-Step Process</a:t>
            </a:r>
            <a:br>
              <a:rPr lang="en-US" sz="1800"/>
            </a:br>
            <a:br>
              <a:rPr lang="en-US" sz="1800"/>
            </a:br>
            <a:endParaRPr lang="en-US" sz="14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7D98F5-E79B-7DCF-04F8-35AA836C2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9527" y="1676399"/>
            <a:ext cx="9541242" cy="4302369"/>
          </a:xfrm>
        </p:spPr>
        <p:txBody>
          <a:bodyPr>
            <a:normAutofit fontScale="92500" lnSpcReduction="10000"/>
          </a:bodyPr>
          <a:lstStyle/>
          <a:p>
            <a:r>
              <a:rPr lang="en-US" b="1"/>
              <a:t>Step 1</a:t>
            </a:r>
            <a:r>
              <a:rPr lang="en-US"/>
              <a:t>: Student requests Program Extension with School’s P/DSO</a:t>
            </a:r>
          </a:p>
          <a:p>
            <a:pPr lvl="1"/>
            <a:r>
              <a:rPr lang="en-US"/>
              <a:t>Students requests Extension of Program</a:t>
            </a:r>
          </a:p>
          <a:p>
            <a:pPr lvl="1"/>
            <a:r>
              <a:rPr lang="en-US"/>
              <a:t>P/DSO reviews student’s eligibility and issues updated I-20 reflecting new PED if eligible </a:t>
            </a:r>
          </a:p>
          <a:p>
            <a:pPr lvl="2"/>
            <a:r>
              <a:rPr lang="en-US"/>
              <a:t> Student must have a compelling academic reason, documented illness, or circumstances beyond control.  Academic probation/suspension/repeated failure = not acceptable.</a:t>
            </a:r>
          </a:p>
          <a:p>
            <a:r>
              <a:rPr lang="en-US" b="1"/>
              <a:t>Step 2: </a:t>
            </a:r>
            <a:r>
              <a:rPr lang="en-US"/>
              <a:t>Student </a:t>
            </a:r>
            <a:r>
              <a:rPr lang="en-US" b="1" i="1"/>
              <a:t>timely</a:t>
            </a:r>
            <a:r>
              <a:rPr lang="en-US"/>
              <a:t> files form I-539 with USCIS to obtain an extended AUD on I-94</a:t>
            </a:r>
          </a:p>
          <a:p>
            <a:pPr lvl="1"/>
            <a:r>
              <a:rPr lang="en-US"/>
              <a:t>Extension of Stay</a:t>
            </a:r>
          </a:p>
          <a:p>
            <a:pPr lvl="1"/>
            <a:r>
              <a:rPr lang="en-US"/>
              <a:t>Must file before I-94 AUD expires</a:t>
            </a:r>
          </a:p>
          <a:p>
            <a:pPr lvl="1"/>
            <a:r>
              <a:rPr lang="en-US"/>
              <a:t>After filing, will continue to have legal presence up to 240 days while application pending with USCIS</a:t>
            </a:r>
          </a:p>
          <a:p>
            <a:pPr lvl="2"/>
            <a:r>
              <a:rPr lang="en-US"/>
              <a:t>If denied, must depart immediately if AUD expired (no grace period)</a:t>
            </a:r>
          </a:p>
          <a:p>
            <a:pPr lvl="1"/>
            <a:r>
              <a:rPr lang="en-US"/>
              <a:t>File Form I-539 with fee, $420/$470 up to 180 days in advance.  No premium processing.</a:t>
            </a:r>
          </a:p>
          <a:p>
            <a:pPr lvl="1"/>
            <a:r>
              <a:rPr lang="en-US"/>
              <a:t>Biometrics and/or possible interview may be required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48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E10B1-CC65-5AE2-E292-8B96AA1C7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9928"/>
          </a:xfrm>
        </p:spPr>
        <p:txBody>
          <a:bodyPr/>
          <a:lstStyle/>
          <a:p>
            <a:r>
              <a:rPr lang="en-US" sz="4000"/>
              <a:t>Alternative to EOS: Travel &amp; Re-entry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710F6-8F6C-C80C-1DB9-83DC2D009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318" y="1134391"/>
            <a:ext cx="9494349" cy="576262"/>
          </a:xfrm>
        </p:spPr>
        <p:txBody>
          <a:bodyPr/>
          <a:lstStyle/>
          <a:p>
            <a:r>
              <a:rPr lang="en-US"/>
              <a:t>How Travel &amp; Re-Entry Option works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416B6D-653B-AF68-75F4-BA3D567EF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672" y="1756629"/>
            <a:ext cx="3840528" cy="204073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200" b="1"/>
              <a:t>1. Student Departs w/ New I-20</a:t>
            </a:r>
          </a:p>
          <a:p>
            <a:pPr lvl="1"/>
            <a:r>
              <a:rPr lang="en-US"/>
              <a:t>DSO issues new I-20 reflecting new program or continuation</a:t>
            </a:r>
          </a:p>
          <a:p>
            <a:pPr lvl="1"/>
            <a:r>
              <a:rPr lang="en-US"/>
              <a:t>Student must pay SEVIS I-901 fee for new SEVIS ID</a:t>
            </a:r>
          </a:p>
          <a:p>
            <a:pPr lvl="1"/>
            <a:r>
              <a:rPr lang="en-US"/>
              <a:t>Current I-94 AUD ends upon departure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92B22-4EB7-723A-D444-DFE2A6509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07318" y="3727939"/>
            <a:ext cx="10956436" cy="576262"/>
          </a:xfrm>
        </p:spPr>
        <p:txBody>
          <a:bodyPr/>
          <a:lstStyle/>
          <a:p>
            <a:r>
              <a:rPr lang="en-US"/>
              <a:t>EOS vs/ Travel &amp; Re-entry: Two Valid pathways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139DB9D3-B332-B714-328B-36055743B808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24915057"/>
              </p:ext>
            </p:extLst>
          </p:nvPr>
        </p:nvGraphicFramePr>
        <p:xfrm>
          <a:off x="336713" y="4417668"/>
          <a:ext cx="11336210" cy="2204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83103">
                  <a:extLst>
                    <a:ext uri="{9D8B030D-6E8A-4147-A177-3AD203B41FA5}">
                      <a16:colId xmlns:a16="http://schemas.microsoft.com/office/drawing/2014/main" val="532723183"/>
                    </a:ext>
                  </a:extLst>
                </a:gridCol>
                <a:gridCol w="4326758">
                  <a:extLst>
                    <a:ext uri="{9D8B030D-6E8A-4147-A177-3AD203B41FA5}">
                      <a16:colId xmlns:a16="http://schemas.microsoft.com/office/drawing/2014/main" val="1244750932"/>
                    </a:ext>
                  </a:extLst>
                </a:gridCol>
                <a:gridCol w="5126349">
                  <a:extLst>
                    <a:ext uri="{9D8B030D-6E8A-4147-A177-3AD203B41FA5}">
                      <a16:colId xmlns:a16="http://schemas.microsoft.com/office/drawing/2014/main" val="100265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EOS – File I-539 with USCIS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Travel &amp; Re-entry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0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Cost: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$420/$70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kern="1200" noProof="0">
                          <a:solidFill>
                            <a:srgbClr val="000000"/>
                          </a:solidFill>
                          <a:latin typeface="Century Gothic"/>
                          <a:ea typeface="+mn-ea"/>
                          <a:cs typeface="+mn-cs"/>
                        </a:rPr>
                        <a:t>$350 SEVIS I-901 fee, travel costs, and if F-1 Visa is expired, costs associated with the renewal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62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Decider: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USCIS adjudicates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CBP discretion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69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/>
                        <a:t>Approved/Denied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entury Gothic"/>
                        </a:rPr>
                        <a:t>Student remains in US and continues to study while app pending</a:t>
                      </a:r>
                    </a:p>
                    <a:p>
                      <a:pPr lvl="0">
                        <a:buNone/>
                      </a:pPr>
                      <a:r>
                        <a:rPr lang="en-US" sz="1400"/>
                        <a:t>If denied, and AUD has passed, depart immediately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If denied, student will not be readmitted to the U.S.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332358"/>
                  </a:ext>
                </a:extLst>
              </a:tr>
            </a:tbl>
          </a:graphicData>
        </a:graphic>
      </p:graphicFrame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E198C4C-9C6C-4446-AAE5-6D0E5B1DB558}"/>
              </a:ext>
            </a:extLst>
          </p:cNvPr>
          <p:cNvSpPr txBox="1">
            <a:spLocks/>
          </p:cNvSpPr>
          <p:nvPr/>
        </p:nvSpPr>
        <p:spPr>
          <a:xfrm>
            <a:off x="4747846" y="1793632"/>
            <a:ext cx="3840528" cy="204073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sz="2200" b="1"/>
              <a:t>2. Students Requests Re-Entry &amp; New AUD from CBP</a:t>
            </a:r>
          </a:p>
          <a:p>
            <a:pPr lvl="1"/>
            <a:r>
              <a:rPr lang="en-US"/>
              <a:t>CBP has discretion to admit or refuse entry</a:t>
            </a:r>
          </a:p>
          <a:p>
            <a:pPr lvl="1"/>
            <a:r>
              <a:rPr lang="en-US"/>
              <a:t>If admitted, will receive new fixed date I-94.  </a:t>
            </a:r>
          </a:p>
          <a:p>
            <a:pPr lvl="1"/>
            <a:r>
              <a:rPr lang="en-US"/>
              <a:t>If previously in Transition Group, will lose that status and benefits. 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1B3B475-6CA2-7295-D7D9-583AC7C74339}"/>
              </a:ext>
            </a:extLst>
          </p:cNvPr>
          <p:cNvSpPr txBox="1">
            <a:spLocks/>
          </p:cNvSpPr>
          <p:nvPr/>
        </p:nvSpPr>
        <p:spPr>
          <a:xfrm>
            <a:off x="8777102" y="1756628"/>
            <a:ext cx="3249129" cy="2040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b="1"/>
              <a:t>3. Student Resumes Study</a:t>
            </a:r>
          </a:p>
          <a:p>
            <a:pPr lvl="1"/>
            <a:r>
              <a:rPr lang="en-US"/>
              <a:t>Student returns in valid F-1 status with new AUD.</a:t>
            </a:r>
          </a:p>
          <a:p>
            <a:pPr marL="0" indent="0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58742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2F325-E7F2-F3DE-40EA-90EB7B705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Academic Restrictions: What the Rule Prohibits &amp; What it Requires</a:t>
            </a:r>
            <a:br>
              <a:rPr lang="en-US">
                <a:latin typeface="+mn-lt"/>
              </a:rPr>
            </a:br>
            <a:r>
              <a:rPr lang="en-US" sz="1400" b="0" i="0">
                <a:effectLst/>
                <a:latin typeface="+mn-lt"/>
              </a:rPr>
              <a:t>Revised</a:t>
            </a:r>
            <a:r>
              <a:rPr lang="en-US" sz="1400" b="0" i="0">
                <a:solidFill>
                  <a:srgbClr val="434343"/>
                </a:solidFill>
                <a:effectLst/>
                <a:latin typeface="+mn-lt"/>
              </a:rPr>
              <a:t> </a:t>
            </a:r>
            <a:r>
              <a:rPr lang="en-US" sz="1400" b="0" i="0">
                <a:solidFill>
                  <a:srgbClr val="173A64"/>
                </a:solidFill>
                <a:effectLst/>
                <a:latin typeface="+mn-lt"/>
                <a:hlinkClick r:id="rId2"/>
              </a:rPr>
              <a:t>8 CFR 214.2(f)(5)(ii)(A)</a:t>
            </a:r>
            <a:r>
              <a:rPr lang="en-US" sz="1400" b="0" i="0">
                <a:solidFill>
                  <a:srgbClr val="434343"/>
                </a:solidFill>
                <a:effectLst/>
                <a:latin typeface="+mn-lt"/>
              </a:rPr>
              <a:t> </a:t>
            </a:r>
            <a:br>
              <a:rPr lang="en-US" sz="2000">
                <a:latin typeface="+mn-lt"/>
              </a:rPr>
            </a:br>
            <a:endParaRPr lang="en-US" sz="200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E7C37-EF62-B6F3-3BBB-18E0FE0E7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No Major Change – First Year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53662-1851-B7A8-428E-AA0080D68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2730260"/>
          </a:xfrm>
        </p:spPr>
        <p:txBody>
          <a:bodyPr>
            <a:normAutofit/>
          </a:bodyPr>
          <a:lstStyle/>
          <a:p>
            <a:r>
              <a:rPr lang="en-US"/>
              <a:t>Undergrads may NOT change their declared major during first academic year at issuing institution.</a:t>
            </a:r>
          </a:p>
          <a:p>
            <a:r>
              <a:rPr lang="en-US"/>
              <a:t>SEVP may authorize exceptions for extenuating circumstances (</a:t>
            </a:r>
            <a:r>
              <a:rPr lang="en-US" err="1"/>
              <a:t>ie</a:t>
            </a:r>
            <a:r>
              <a:rPr lang="en-US"/>
              <a:t> school closures, disaster, </a:t>
            </a:r>
            <a:r>
              <a:rPr lang="en-US" err="1"/>
              <a:t>etc</a:t>
            </a:r>
            <a:r>
              <a:rPr lang="en-US"/>
              <a:t>…)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AA80C0-2158-65C4-491C-2BB409745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000"/>
              <a:t>Upward Mobility Only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B5F1ED-85DB-B600-1812-BF36C306B0D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/>
              <a:t>Students who </a:t>
            </a:r>
            <a:r>
              <a:rPr lang="en-US" i="1"/>
              <a:t>complete</a:t>
            </a:r>
            <a:r>
              <a:rPr lang="en-US"/>
              <a:t> a program after Sept 15, 2026 may NOT enroll in/transfer out to another at the same or lower level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2005B2-7B82-0A18-C215-7D146F88F2EE}"/>
              </a:ext>
            </a:extLst>
          </p:cNvPr>
          <p:cNvSpPr txBox="1">
            <a:spLocks/>
          </p:cNvSpPr>
          <p:nvPr/>
        </p:nvSpPr>
        <p:spPr>
          <a:xfrm>
            <a:off x="2506543" y="5713414"/>
            <a:ext cx="7879660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400" b="0" i="0" kern="120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/>
              <a:t>Graduate-Level Students: No Changes Allowed. </a:t>
            </a:r>
          </a:p>
          <a:p>
            <a:r>
              <a:rPr lang="en-US" sz="1600">
                <a:solidFill>
                  <a:schemeClr val="tx1"/>
                </a:solidFill>
              </a:rPr>
              <a:t>Exceptions can be granted by SEVP for “extenuating circumstances”</a:t>
            </a:r>
          </a:p>
        </p:txBody>
      </p:sp>
    </p:spTree>
    <p:extLst>
      <p:ext uri="{BB962C8B-B14F-4D97-AF65-F5344CB8AC3E}">
        <p14:creationId xmlns:p14="http://schemas.microsoft.com/office/powerpoint/2010/main" val="3532947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AEDE-9621-2D9C-FCB8-0644ECF3D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Restrictions on Transferring</a:t>
            </a:r>
            <a:br>
              <a:rPr lang="en-US"/>
            </a:br>
            <a:br>
              <a:rPr lang="en-US" sz="1400">
                <a:latin typeface="+mn-lt"/>
              </a:rPr>
            </a:br>
            <a:r>
              <a:rPr lang="en-US" sz="1400">
                <a:latin typeface="+mn-lt"/>
              </a:rPr>
              <a:t>8 CFR 214.2(f)(5)(ii)(A)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38865-123D-8FA6-4A7E-D47EA40DD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3312" y="1905000"/>
            <a:ext cx="10119653" cy="576262"/>
          </a:xfrm>
        </p:spPr>
        <p:txBody>
          <a:bodyPr/>
          <a:lstStyle/>
          <a:p>
            <a:r>
              <a:rPr lang="en-US"/>
              <a:t>First Academic Year lock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2ED13-CC8B-9CDE-2D03-9CEE2648C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10119653" cy="37417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Students may not Transfer to another institution in their first academic year</a:t>
            </a:r>
          </a:p>
          <a:p>
            <a:pPr lvl="1"/>
            <a:r>
              <a:rPr lang="en-US"/>
              <a:t>Academic year clock begins on the Program Start date on your I-20, not the Sept 15 effective date</a:t>
            </a:r>
          </a:p>
          <a:p>
            <a:r>
              <a:rPr lang="en-US"/>
              <a:t>Transfers within PCCD colleges should be acceptable and do not fall under changes of new rule</a:t>
            </a:r>
          </a:p>
          <a:p>
            <a:pPr lvl="1"/>
            <a:r>
              <a:rPr lang="en-US"/>
              <a:t>No EOS would be required if no changes to Program End Date (PED)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46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76E4D-AE0C-DF68-2B82-9B219407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Travel Protocols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FF8A1-7450-6E1A-4901-FB0C0852D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2762" y="1853248"/>
            <a:ext cx="4396338" cy="1348984"/>
          </a:xfrm>
        </p:spPr>
        <p:txBody>
          <a:bodyPr/>
          <a:lstStyle/>
          <a:p>
            <a:r>
              <a:rPr lang="en-US"/>
              <a:t>Should I travel if I have a EOS application pending with USCIS?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FF11D4-AD11-4AE9-D517-D5C9D5397A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General Protocols: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439E90-1FB8-A988-27CF-127F9892271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/>
              <a:t>Always travel with your most current I-20 and I-94 (</a:t>
            </a:r>
            <a:r>
              <a:rPr lang="en-US" err="1"/>
              <a:t>esp</a:t>
            </a:r>
            <a:r>
              <a:rPr lang="en-US"/>
              <a:t> if you have an updated I-94 due to COS or other USCIS approval)</a:t>
            </a:r>
          </a:p>
          <a:p>
            <a:r>
              <a:rPr lang="en-US"/>
              <a:t>Check your F-1 Visa expiration date – if expired, plan to renew in your country before returning to U.S.</a:t>
            </a:r>
          </a:p>
          <a:p>
            <a:r>
              <a:rPr lang="en-US"/>
              <a:t>Passport Validity as possible AUD limiting factor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503F16E-F8B5-DD81-700D-4CBA4F419D0F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952685" y="3373315"/>
            <a:ext cx="4395787" cy="2024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/>
              <a:t>OK to travel after filing EOS if current AUD is not expired</a:t>
            </a:r>
          </a:p>
          <a:p>
            <a:r>
              <a:rPr lang="en-US"/>
              <a:t>Travel after filing EOS with expired AUD will likely result in denial of I-539 application for “abandonment”. 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94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B3676-1AD8-2A3B-C261-032F37DD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Has NOT Changed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C78E17-1839-14E9-9E79-EAC65DC19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10619765" cy="3741738"/>
          </a:xfrm>
        </p:spPr>
        <p:txBody>
          <a:bodyPr/>
          <a:lstStyle/>
          <a:p>
            <a:r>
              <a:rPr lang="en-US"/>
              <a:t>CPT</a:t>
            </a:r>
          </a:p>
          <a:p>
            <a:r>
              <a:rPr lang="en-US"/>
              <a:t>OPT </a:t>
            </a:r>
          </a:p>
          <a:p>
            <a:pPr lvl="1"/>
            <a:r>
              <a:rPr lang="en-US"/>
              <a:t>EOS (I-539) may be required in conjunction of OPT (I-765)</a:t>
            </a:r>
          </a:p>
          <a:p>
            <a:r>
              <a:rPr lang="en-US"/>
              <a:t>On-Campus Employment </a:t>
            </a:r>
          </a:p>
          <a:p>
            <a:pPr lvl="1"/>
            <a:r>
              <a:rPr lang="en-US"/>
              <a:t>Can continue to work if EOS is pending with USCIS as long as timely filed</a:t>
            </a:r>
          </a:p>
          <a:p>
            <a:r>
              <a:rPr lang="en-US"/>
              <a:t>RCL</a:t>
            </a:r>
          </a:p>
          <a:p>
            <a:r>
              <a:rPr lang="en-US"/>
              <a:t>Reinstatement</a:t>
            </a:r>
          </a:p>
        </p:txBody>
      </p:sp>
    </p:spTree>
    <p:extLst>
      <p:ext uri="{BB962C8B-B14F-4D97-AF65-F5344CB8AC3E}">
        <p14:creationId xmlns:p14="http://schemas.microsoft.com/office/powerpoint/2010/main" val="2699807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55E2-C16B-0A8C-9C54-AAC971066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Scenarios - OPT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EDC8F4E-E1A3-70B5-0161-6C599E327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50507"/>
              </p:ext>
            </p:extLst>
          </p:nvPr>
        </p:nvGraphicFramePr>
        <p:xfrm>
          <a:off x="958170" y="1931838"/>
          <a:ext cx="10067025" cy="301147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55675">
                  <a:extLst>
                    <a:ext uri="{9D8B030D-6E8A-4147-A177-3AD203B41FA5}">
                      <a16:colId xmlns:a16="http://schemas.microsoft.com/office/drawing/2014/main" val="500545441"/>
                    </a:ext>
                  </a:extLst>
                </a:gridCol>
                <a:gridCol w="3355675">
                  <a:extLst>
                    <a:ext uri="{9D8B030D-6E8A-4147-A177-3AD203B41FA5}">
                      <a16:colId xmlns:a16="http://schemas.microsoft.com/office/drawing/2014/main" val="3103434451"/>
                    </a:ext>
                  </a:extLst>
                </a:gridCol>
                <a:gridCol w="3355675">
                  <a:extLst>
                    <a:ext uri="{9D8B030D-6E8A-4147-A177-3AD203B41FA5}">
                      <a16:colId xmlns:a16="http://schemas.microsoft.com/office/drawing/2014/main" val="830247637"/>
                    </a:ext>
                  </a:extLst>
                </a:gridCol>
              </a:tblGrid>
              <a:tr h="7488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Student’s Grad term:</a:t>
                      </a:r>
                    </a:p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Example 1: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SP2027, May 29, 2027</a:t>
                      </a:r>
                    </a:p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Example 2: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FA2027, December 18, 2027</a:t>
                      </a:r>
                    </a:p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083603"/>
                  </a:ext>
                </a:extLst>
              </a:tr>
              <a:tr h="433844">
                <a:tc>
                  <a:txBody>
                    <a:bodyPr/>
                    <a:lstStyle/>
                    <a:p>
                      <a:r>
                        <a:rPr lang="en-US"/>
                        <a:t>I-94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7585"/>
                  </a:ext>
                </a:extLst>
              </a:tr>
              <a:tr h="748827">
                <a:tc>
                  <a:txBody>
                    <a:bodyPr/>
                    <a:lstStyle/>
                    <a:p>
                      <a:r>
                        <a:rPr lang="en-US"/>
                        <a:t>Applies for OPT</a:t>
                      </a:r>
                    </a:p>
                    <a:p>
                      <a:r>
                        <a:rPr lang="en-US"/>
                        <a:t>(Earliest date is 90 days in advance)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Can apply as early as March 1, 2027. Must file before 3/17 to avoid EOS.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Can apply as early as September 19, 2027.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51362"/>
                  </a:ext>
                </a:extLst>
              </a:tr>
              <a:tr h="748827">
                <a:tc>
                  <a:txBody>
                    <a:bodyPr/>
                    <a:lstStyle/>
                    <a:p>
                      <a:r>
                        <a:rPr lang="en-US"/>
                        <a:t>EOS required?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No</a:t>
                      </a:r>
                      <a:r>
                        <a:rPr lang="en-US"/>
                        <a:t>, if submits I-765 </a:t>
                      </a:r>
                      <a:r>
                        <a:rPr lang="en-US" i="1"/>
                        <a:t>before</a:t>
                      </a:r>
                      <a:r>
                        <a:rPr lang="en-US"/>
                        <a:t> March 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Yes</a:t>
                      </a:r>
                      <a:r>
                        <a:rPr lang="en-US"/>
                        <a:t>, after March 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170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49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6415B-8D2C-70B1-9F3D-A1EDE48D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Scenarios - Transferring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39C2EF-D940-E605-47CC-1F752F1A2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62519"/>
              </p:ext>
            </p:extLst>
          </p:nvPr>
        </p:nvGraphicFramePr>
        <p:xfrm>
          <a:off x="718498" y="1605546"/>
          <a:ext cx="10067019" cy="42743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7699">
                  <a:extLst>
                    <a:ext uri="{9D8B030D-6E8A-4147-A177-3AD203B41FA5}">
                      <a16:colId xmlns:a16="http://schemas.microsoft.com/office/drawing/2014/main" val="500545441"/>
                    </a:ext>
                  </a:extLst>
                </a:gridCol>
                <a:gridCol w="2843279">
                  <a:extLst>
                    <a:ext uri="{9D8B030D-6E8A-4147-A177-3AD203B41FA5}">
                      <a16:colId xmlns:a16="http://schemas.microsoft.com/office/drawing/2014/main" val="3103434451"/>
                    </a:ext>
                  </a:extLst>
                </a:gridCol>
                <a:gridCol w="2843279">
                  <a:extLst>
                    <a:ext uri="{9D8B030D-6E8A-4147-A177-3AD203B41FA5}">
                      <a16:colId xmlns:a16="http://schemas.microsoft.com/office/drawing/2014/main" val="2953530850"/>
                    </a:ext>
                  </a:extLst>
                </a:gridCol>
                <a:gridCol w="3082762">
                  <a:extLst>
                    <a:ext uri="{9D8B030D-6E8A-4147-A177-3AD203B41FA5}">
                      <a16:colId xmlns:a16="http://schemas.microsoft.com/office/drawing/2014/main" val="830247637"/>
                    </a:ext>
                  </a:extLst>
                </a:gridCol>
              </a:tblGrid>
              <a:tr h="748827">
                <a:tc>
                  <a:txBody>
                    <a:bodyPr/>
                    <a:lstStyle/>
                    <a:p>
                      <a:pPr defTabSz="457200"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Example 1: 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1st year student at Peralta</a:t>
                      </a:r>
                    </a:p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Century Gothic"/>
                        </a:rPr>
                        <a:t>Example 2: 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Century Gothic"/>
                        </a:rPr>
                        <a:t>FA2027, December 18, 2027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Century Gothic"/>
                        </a:rPr>
                        <a:t>AUD: January 18, 2028</a:t>
                      </a:r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Example 3: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FA2027, December 18, 2027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/>
                        <a:t>AUD: December 18, 2028</a:t>
                      </a:r>
                    </a:p>
                    <a:p>
                      <a:r>
                        <a:rPr lang="en-US"/>
                        <a:t>Transferring to a university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083603"/>
                  </a:ext>
                </a:extLst>
              </a:tr>
              <a:tr h="433844">
                <a:tc>
                  <a:txBody>
                    <a:bodyPr/>
                    <a:lstStyle/>
                    <a:p>
                      <a:r>
                        <a:rPr lang="en-US"/>
                        <a:t>I-94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AUD: July 31, 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AUD: January 18,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AUD: December 18, 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7585"/>
                  </a:ext>
                </a:extLst>
              </a:tr>
              <a:tr h="748827">
                <a:tc>
                  <a:txBody>
                    <a:bodyPr/>
                    <a:lstStyle/>
                    <a:p>
                      <a:r>
                        <a:rPr lang="en-US"/>
                        <a:t>Applying for Transfer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You cannot transfer in your first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Century Gothic"/>
                        </a:rPr>
                        <a:t>Can apply as early as 180 days before program end date.</a:t>
                      </a:r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Century Gothic"/>
                        </a:rPr>
                        <a:t>Can apply as early as 180 days before program end date.</a:t>
                      </a:r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51362"/>
                  </a:ext>
                </a:extLst>
              </a:tr>
              <a:tr h="748827">
                <a:tc>
                  <a:txBody>
                    <a:bodyPr/>
                    <a:lstStyle/>
                    <a:p>
                      <a:r>
                        <a:rPr lang="en-US"/>
                        <a:t>EOS required?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EOS needed while at Peralta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EOS needed at new school if time needed beyond December 18, 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170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405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BA885-3C16-F897-BDD1-77E3E3CA7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7614B-8AC3-2649-0AC9-4C984045D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10240424" cy="3741738"/>
          </a:xfrm>
        </p:spPr>
        <p:txBody>
          <a:bodyPr/>
          <a:lstStyle/>
          <a:p>
            <a:pPr lvl="0" fontAlgn="base"/>
            <a:r>
              <a:rPr lang="en-US"/>
              <a:t>SEVP: </a:t>
            </a:r>
            <a:r>
              <a:rPr lang="en-US" u="sng">
                <a:hlinkClick r:id="rId2"/>
              </a:rPr>
              <a:t>Elimination of Duration of Status Quick Facts</a:t>
            </a:r>
            <a:r>
              <a:rPr lang="en-US"/>
              <a:t> </a:t>
            </a:r>
          </a:p>
          <a:p>
            <a:pPr lvl="0" fontAlgn="base"/>
            <a:r>
              <a:rPr lang="en-US"/>
              <a:t>SEVP: </a:t>
            </a:r>
            <a:r>
              <a:rPr lang="en-US" u="sng">
                <a:hlinkClick r:id="rId3"/>
              </a:rPr>
              <a:t>Elimination of Duration of Status Frequently Asked Questions</a:t>
            </a:r>
            <a:r>
              <a:rPr lang="en-US"/>
              <a:t> </a:t>
            </a:r>
          </a:p>
          <a:p>
            <a:pPr lvl="0" fontAlgn="base"/>
            <a:r>
              <a:rPr lang="en-US"/>
              <a:t>Federal Register, </a:t>
            </a:r>
            <a:r>
              <a:rPr lang="en-US" u="sng">
                <a:hlinkClick r:id="rId4"/>
              </a:rPr>
              <a:t>Final Rule</a:t>
            </a:r>
            <a:r>
              <a:rPr lang="en-US"/>
              <a:t>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64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A970-D7D6-BDB1-EC5E-CAD4ADB0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Seeking Answers for Unanswered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81BAC9-9CFD-C53A-E2AD-6B5617773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10060539" cy="37417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8AD0D6"/>
              </a:buClr>
            </a:pPr>
            <a:r>
              <a:rPr lang="en-US">
                <a:solidFill>
                  <a:srgbClr val="FFFFFF"/>
                </a:solidFill>
                <a:latin typeface="Century Gothic"/>
              </a:rPr>
              <a:t>Pathway</a:t>
            </a:r>
            <a:r>
              <a:rPr lang="en-US"/>
              <a:t> Programs – Single I-20 or Separate Programs</a:t>
            </a:r>
          </a:p>
          <a:p>
            <a:pPr>
              <a:buClr>
                <a:srgbClr val="8AD0D6"/>
              </a:buClr>
            </a:pPr>
            <a:r>
              <a:rPr lang="en-US">
                <a:solidFill>
                  <a:srgbClr val="FFFFFF"/>
                </a:solidFill>
                <a:latin typeface="Century Gothic" panose="020B0502020202020204"/>
              </a:rPr>
              <a:t>Double</a:t>
            </a:r>
            <a:r>
              <a:rPr lang="en-US"/>
              <a:t> Majors</a:t>
            </a:r>
          </a:p>
          <a:p>
            <a:pPr>
              <a:buClr>
                <a:srgbClr val="8AD0D6"/>
              </a:buClr>
            </a:pPr>
            <a:r>
              <a:rPr lang="en-US">
                <a:solidFill>
                  <a:srgbClr val="FFFFFF"/>
                </a:solidFill>
                <a:latin typeface="Century Gothic"/>
              </a:rPr>
              <a:t>RCL</a:t>
            </a:r>
            <a:r>
              <a:rPr lang="en-US"/>
              <a:t>/Leave period terms not counted towards first year clock </a:t>
            </a:r>
          </a:p>
          <a:p>
            <a:pPr>
              <a:buClr>
                <a:srgbClr val="8AD0D6"/>
              </a:buClr>
            </a:pPr>
            <a:r>
              <a:rPr lang="en-US">
                <a:solidFill>
                  <a:srgbClr val="FFFFFF"/>
                </a:solidFill>
                <a:latin typeface="Century Gothic"/>
              </a:rPr>
              <a:t>Which</a:t>
            </a:r>
            <a:r>
              <a:rPr lang="en-US"/>
              <a:t> school helps to file EOS for Transfer Students?</a:t>
            </a:r>
          </a:p>
          <a:p>
            <a:pPr>
              <a:buClr>
                <a:srgbClr val="8AD0D6"/>
              </a:buClr>
            </a:pPr>
            <a:r>
              <a:rPr lang="en-US">
                <a:solidFill>
                  <a:srgbClr val="FFFFFF"/>
                </a:solidFill>
                <a:latin typeface="Century Gothic"/>
              </a:rPr>
              <a:t>How</a:t>
            </a:r>
            <a:r>
              <a:rPr lang="en-US"/>
              <a:t> does F-2 (dependent) travel without F-1 affect AUD?</a:t>
            </a:r>
          </a:p>
          <a:p>
            <a:pPr>
              <a:buClr>
                <a:srgbClr val="8AD0D6"/>
              </a:buCl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06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DBC25-8CC2-B4AE-A858-895C2E1B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2728735"/>
            <a:ext cx="9404723" cy="1400530"/>
          </a:xfrm>
        </p:spPr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761383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81297894BF094BB8BF6C418D8A0B9C" ma:contentTypeVersion="18" ma:contentTypeDescription="Create a new document." ma:contentTypeScope="" ma:versionID="35a2e5488844eb0b9a79869b2a9e9792">
  <xsd:schema xmlns:xsd="http://www.w3.org/2001/XMLSchema" xmlns:xs="http://www.w3.org/2001/XMLSchema" xmlns:p="http://schemas.microsoft.com/office/2006/metadata/properties" xmlns:ns2="be8c9d4a-c0d4-4dcc-afaf-fd9b6efeed10" xmlns:ns3="a57028ec-9129-4d82-ae28-7b58c22460f1" targetNamespace="http://schemas.microsoft.com/office/2006/metadata/properties" ma:root="true" ma:fieldsID="e79c332a444b810d4fbb6cceb8619c1e" ns2:_="" ns3:_="">
    <xsd:import namespace="be8c9d4a-c0d4-4dcc-afaf-fd9b6efeed10"/>
    <xsd:import namespace="a57028ec-9129-4d82-ae28-7b58c22460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8c9d4a-c0d4-4dcc-afaf-fd9b6efeed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a2822088-e62b-4247-9d60-c828c94ed8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028ec-9129-4d82-ae28-7b58c22460f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bfb09b0-cc07-43be-aa66-7b32f6bbfb3b}" ma:internalName="TaxCatchAll" ma:showField="CatchAllData" ma:web="a57028ec-9129-4d82-ae28-7b58c22460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8c9d4a-c0d4-4dcc-afaf-fd9b6efeed10">
      <Terms xmlns="http://schemas.microsoft.com/office/infopath/2007/PartnerControls"/>
    </lcf76f155ced4ddcb4097134ff3c332f>
    <TaxCatchAll xmlns="a57028ec-9129-4d82-ae28-7b58c22460f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705127-B806-4AF2-8116-49DAEEDD3CA7}">
  <ds:schemaRefs>
    <ds:schemaRef ds:uri="a57028ec-9129-4d82-ae28-7b58c22460f1"/>
    <ds:schemaRef ds:uri="be8c9d4a-c0d4-4dcc-afaf-fd9b6efeed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8A3E4EA-472C-407F-A2D3-E0DD828EFFE5}">
  <ds:schemaRefs>
    <ds:schemaRef ds:uri="a57028ec-9129-4d82-ae28-7b58c22460f1"/>
    <ds:schemaRef ds:uri="be8c9d4a-c0d4-4dcc-afaf-fd9b6efeed1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F68A5D7-9D16-4568-8722-39630BC4A9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Application>Microsoft Office PowerPoint</Application>
  <PresentationFormat>Widescreen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Ion</vt:lpstr>
      <vt:lpstr>Understanding the New Duration of Status Rule</vt:lpstr>
      <vt:lpstr>Agenda</vt:lpstr>
      <vt:lpstr>D/S vs Period of Stay</vt:lpstr>
      <vt:lpstr>Rule Overview: What Changed</vt:lpstr>
      <vt:lpstr>PowerPoint Presentation</vt:lpstr>
      <vt:lpstr>Two Student Populations</vt:lpstr>
      <vt:lpstr>What situations could require filing EOS</vt:lpstr>
      <vt:lpstr>EOS Filing Reasons: What Qualifies and What Does Not (What is USCIS looking for?) Revised 8 CFR 214.2(f)(7)(i) eligibility conditions</vt:lpstr>
      <vt:lpstr>EOS Filing: Two-Step Process  </vt:lpstr>
      <vt:lpstr>Alternative to EOS: Travel &amp; Re-entry</vt:lpstr>
      <vt:lpstr>Academic Restrictions: What the Rule Prohibits &amp; What it Requires Revised 8 CFR 214.2(f)(5)(ii)(A)  </vt:lpstr>
      <vt:lpstr>Restrictions on Transferring  8 CFR 214.2(f)(5)(ii)(A)</vt:lpstr>
      <vt:lpstr>Travel Protocols</vt:lpstr>
      <vt:lpstr>What Has NOT Changed</vt:lpstr>
      <vt:lpstr>Scenarios - OPT</vt:lpstr>
      <vt:lpstr>Scenarios - Transferring</vt:lpstr>
      <vt:lpstr>Resources</vt:lpstr>
      <vt:lpstr>Seeking Answers for Unanswered Questions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2026-08-24T21:48:05Z</dcterms:created>
  <dcterms:modified xsi:type="dcterms:W3CDTF">2026-09-02T16:30:19Z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0x0101005981297894BF094BB8BF6C418D8A0B9C</vt:lpwstr>
  </property>
  <property fmtid="{D5CDD505-2E9C-101B-9397-08002B2CF9AE}" pid="3" name="MediaServiceImageTags">
    <vt:lpwstr/>
  </property>
</Properties>
</file>