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1"/>
    <p:restoredTop sz="94667"/>
  </p:normalViewPr>
  <p:slideViewPr>
    <p:cSldViewPr snapToGrid="0" snapToObjects="1">
      <p:cViewPr varScale="1">
        <p:scale>
          <a:sx n="107" d="100"/>
          <a:sy n="107" d="100"/>
        </p:scale>
        <p:origin x="16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9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3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3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0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6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8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3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2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7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56EA7-8C6C-6941-ABC6-B681E6509734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DDDFA-7F76-C640-BBCF-152E1AAA7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8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peralta.edu/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ssessment.cccco.edu/ab-705-implementation" TargetMode="Externa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District Wide Mtg.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chemeClr val="accent6"/>
                </a:solidFill>
              </a:rPr>
              <a:t>AB 705 Implementation</a:t>
            </a:r>
          </a:p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19, 2019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069" y="150075"/>
            <a:ext cx="2662097" cy="2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Student Services and AB 705: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and English Course Sequence</a:t>
            </a:r>
          </a:p>
          <a:p>
            <a:r>
              <a:rPr lang="en-US" dirty="0" smtClean="0"/>
              <a:t>Registration</a:t>
            </a:r>
          </a:p>
          <a:p>
            <a:r>
              <a:rPr lang="en-US" dirty="0" smtClean="0"/>
              <a:t>Training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00" y="5905500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290" y="5905500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890" y="5905500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06752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Linked Classes Update</a:t>
            </a:r>
            <a:r>
              <a:rPr lang="en-US" b="1" dirty="0" smtClean="0"/>
              <a:t>: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Amany</a:t>
            </a:r>
            <a:r>
              <a:rPr lang="en-US" dirty="0" smtClean="0"/>
              <a:t> </a:t>
            </a:r>
            <a:r>
              <a:rPr lang="en-US" dirty="0" err="1" smtClean="0"/>
              <a:t>ElMasry</a:t>
            </a:r>
            <a:r>
              <a:rPr lang="en-US" dirty="0" smtClean="0"/>
              <a:t>, Curriculum Analyst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00" y="5905500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00" y="5928172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909122"/>
            <a:ext cx="2768600" cy="952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18647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6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English 1A/B Online Support: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Compliance</a:t>
            </a:r>
          </a:p>
          <a:p>
            <a:r>
              <a:rPr lang="en-US" dirty="0" smtClean="0"/>
              <a:t>Serving all students regardless of the mode of delivery</a:t>
            </a:r>
          </a:p>
          <a:p>
            <a:r>
              <a:rPr lang="en-US" dirty="0" smtClean="0"/>
              <a:t>Plan of Action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5923478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905500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00" y="5905500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05500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2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Information Campaign to Students: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State Provided Video</a:t>
            </a:r>
            <a:endParaRPr lang="en-US" dirty="0" smtClean="0"/>
          </a:p>
          <a:p>
            <a:r>
              <a:rPr lang="en-US" dirty="0" smtClean="0"/>
              <a:t>PCCD Video</a:t>
            </a:r>
          </a:p>
          <a:p>
            <a:r>
              <a:rPr lang="en-US" dirty="0" smtClean="0"/>
              <a:t>Flyers</a:t>
            </a:r>
          </a:p>
          <a:p>
            <a:r>
              <a:rPr lang="en-US" dirty="0" smtClean="0"/>
              <a:t>Posters</a:t>
            </a:r>
          </a:p>
          <a:p>
            <a:r>
              <a:rPr lang="en-US" dirty="0" smtClean="0"/>
              <a:t>Letters to High School Parents/Seniors</a:t>
            </a:r>
          </a:p>
          <a:p>
            <a:r>
              <a:rPr lang="en-US" dirty="0" smtClean="0"/>
              <a:t>Email and text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96" y="5905500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995" y="5905500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95" y="5905500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05500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9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Standing Reports</a:t>
            </a:r>
            <a:r>
              <a:rPr lang="en-US" b="1" dirty="0" smtClean="0"/>
              <a:t>: Updates from Key Areas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Research</a:t>
            </a:r>
          </a:p>
          <a:p>
            <a:r>
              <a:rPr lang="en-US" dirty="0" smtClean="0"/>
              <a:t>English</a:t>
            </a:r>
            <a:endParaRPr lang="en-US" dirty="0" smtClean="0"/>
          </a:p>
          <a:p>
            <a:r>
              <a:rPr lang="en-US" dirty="0" smtClean="0"/>
              <a:t>Math</a:t>
            </a:r>
          </a:p>
          <a:p>
            <a:r>
              <a:rPr lang="en-US" dirty="0" smtClean="0"/>
              <a:t>ESOL</a:t>
            </a:r>
            <a:endParaRPr lang="en-US" dirty="0" smtClean="0"/>
          </a:p>
          <a:p>
            <a:r>
              <a:rPr lang="en-US" dirty="0" smtClean="0"/>
              <a:t>Tutoring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00" y="5905500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00" y="5912208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905500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12208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State Information: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Tutoring and Apportionment</a:t>
            </a:r>
          </a:p>
          <a:p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AB 705 FAQ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1" y="5905500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381" y="5905500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81" y="5905500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05500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Steps and Conversations: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Workshop/Conference Updates—what did you learn?</a:t>
            </a:r>
          </a:p>
          <a:p>
            <a:r>
              <a:rPr lang="en-US" dirty="0" smtClean="0"/>
              <a:t>Concerns and Questions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0"/>
            <a:ext cx="27686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00" y="5905500"/>
            <a:ext cx="27686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00" y="5905500"/>
            <a:ext cx="27686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905500"/>
            <a:ext cx="27686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5905500"/>
            <a:ext cx="27686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5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110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District Wide Mtg.</vt:lpstr>
      <vt:lpstr>Student Services and AB 705:</vt:lpstr>
      <vt:lpstr>Linked Classes Update: </vt:lpstr>
      <vt:lpstr>English 1A/B Online Support:</vt:lpstr>
      <vt:lpstr>Information Campaign to Students:</vt:lpstr>
      <vt:lpstr>Standing Reports: Updates from Key Areas</vt:lpstr>
      <vt:lpstr>New State Information:</vt:lpstr>
      <vt:lpstr>Next Steps and Conversations: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Wide Mtg.</dc:title>
  <dc:creator>Microsoft Office User</dc:creator>
  <cp:lastModifiedBy>Microsoft Office User</cp:lastModifiedBy>
  <cp:revision>8</cp:revision>
  <dcterms:created xsi:type="dcterms:W3CDTF">2019-02-19T08:35:30Z</dcterms:created>
  <dcterms:modified xsi:type="dcterms:W3CDTF">2019-03-19T19:33:13Z</dcterms:modified>
</cp:coreProperties>
</file>