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5"/>
  </p:notesMasterIdLst>
  <p:handoutMasterIdLst>
    <p:handoutMasterId r:id="rId26"/>
  </p:handoutMasterIdLst>
  <p:sldIdLst>
    <p:sldId id="307" r:id="rId6"/>
    <p:sldId id="284" r:id="rId7"/>
    <p:sldId id="286" r:id="rId8"/>
    <p:sldId id="308" r:id="rId9"/>
    <p:sldId id="271" r:id="rId10"/>
    <p:sldId id="309" r:id="rId11"/>
    <p:sldId id="285" r:id="rId12"/>
    <p:sldId id="287" r:id="rId13"/>
    <p:sldId id="288" r:id="rId14"/>
    <p:sldId id="289" r:id="rId15"/>
    <p:sldId id="291" r:id="rId16"/>
    <p:sldId id="292" r:id="rId17"/>
    <p:sldId id="293" r:id="rId18"/>
    <p:sldId id="295" r:id="rId19"/>
    <p:sldId id="296" r:id="rId20"/>
    <p:sldId id="297" r:id="rId21"/>
    <p:sldId id="298" r:id="rId22"/>
    <p:sldId id="299" r:id="rId23"/>
    <p:sldId id="275" r:id="rId24"/>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E46B88-0394-4DC2-9C51-F5E96C1F3E9C}">
          <p14:sldIdLst>
            <p14:sldId id="307"/>
          </p14:sldIdLst>
        </p14:section>
        <p14:section name="Untitled Section" id="{8BC5A7BA-8740-4C52-865D-3369FB4FD230}">
          <p14:sldIdLst>
            <p14:sldId id="284"/>
            <p14:sldId id="286"/>
            <p14:sldId id="308"/>
            <p14:sldId id="271"/>
            <p14:sldId id="309"/>
            <p14:sldId id="285"/>
            <p14:sldId id="287"/>
            <p14:sldId id="288"/>
            <p14:sldId id="289"/>
            <p14:sldId id="291"/>
            <p14:sldId id="292"/>
            <p14:sldId id="293"/>
            <p14:sldId id="295"/>
            <p14:sldId id="296"/>
            <p14:sldId id="297"/>
            <p14:sldId id="298"/>
            <p14:sldId id="299"/>
            <p14:sldId id="275"/>
          </p14:sldIdLst>
        </p14:section>
      </p14:sectionLst>
    </p:ext>
    <p:ext uri="{EFAFB233-063F-42B5-8137-9DF3F51BA10A}">
      <p15:sldGuideLst xmlns:p15="http://schemas.microsoft.com/office/powerpoint/2012/main">
        <p15:guide id="1" orient="horz" pos="624" userDrawn="1">
          <p15:clr>
            <a:srgbClr val="A4A3A4"/>
          </p15:clr>
        </p15:guide>
        <p15:guide id="2" pos="577" userDrawn="1">
          <p15:clr>
            <a:srgbClr val="A4A3A4"/>
          </p15:clr>
        </p15:guide>
        <p15:guide id="3" pos="14785" userDrawn="1">
          <p15:clr>
            <a:srgbClr val="A4A3A4"/>
          </p15:clr>
        </p15:guide>
        <p15:guide id="4" orient="horz" pos="8040" userDrawn="1">
          <p15:clr>
            <a:srgbClr val="A4A3A4"/>
          </p15:clr>
        </p15:guide>
        <p15:guide id="5" pos="10681" userDrawn="1">
          <p15:clr>
            <a:srgbClr val="A4A3A4"/>
          </p15:clr>
        </p15:guide>
        <p15:guide id="6" pos="5377" userDrawn="1">
          <p15:clr>
            <a:srgbClr val="A4A3A4"/>
          </p15:clr>
        </p15:guide>
        <p15:guide id="7" pos="13369" userDrawn="1">
          <p15:clr>
            <a:srgbClr val="A4A3A4"/>
          </p15:clr>
        </p15:guide>
        <p15:guide id="8" pos="80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7C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autoAdjust="0"/>
    <p:restoredTop sz="92445" autoAdjust="0"/>
  </p:normalViewPr>
  <p:slideViewPr>
    <p:cSldViewPr snapToGrid="0" showGuides="1">
      <p:cViewPr varScale="1">
        <p:scale>
          <a:sx n="52" d="100"/>
          <a:sy n="52" d="100"/>
        </p:scale>
        <p:origin x="1278" y="90"/>
      </p:cViewPr>
      <p:guideLst>
        <p:guide orient="horz" pos="624"/>
        <p:guide pos="577"/>
        <p:guide pos="14785"/>
        <p:guide orient="horz" pos="8040"/>
        <p:guide pos="10681"/>
        <p:guide pos="5377"/>
        <p:guide pos="13369"/>
        <p:guide pos="8017"/>
      </p:guideLst>
    </p:cSldViewPr>
  </p:slideViewPr>
  <p:outlineViewPr>
    <p:cViewPr>
      <p:scale>
        <a:sx n="33" d="100"/>
        <a:sy n="33" d="100"/>
      </p:scale>
      <p:origin x="0" y="0"/>
    </p:cViewPr>
  </p:outlineViewPr>
  <p:notesTextViewPr>
    <p:cViewPr>
      <p:scale>
        <a:sx n="1" d="1"/>
        <a:sy n="1" d="1"/>
      </p:scale>
      <p:origin x="0" y="0"/>
    </p:cViewPr>
  </p:notesTextViewPr>
  <p:sorterViewPr>
    <p:cViewPr>
      <p:scale>
        <a:sx n="46" d="100"/>
        <a:sy n="46" d="100"/>
      </p:scale>
      <p:origin x="0" y="0"/>
    </p:cViewPr>
  </p:sorterViewPr>
  <p:notesViewPr>
    <p:cSldViewPr snapToGrid="0">
      <p:cViewPr varScale="1">
        <p:scale>
          <a:sx n="160" d="100"/>
          <a:sy n="160" d="100"/>
        </p:scale>
        <p:origin x="5584" y="184"/>
      </p:cViewPr>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65BD5E-3968-F74D-BC21-EDE074B834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9D0333-F308-9946-AF6D-F91B5AFE1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82439-F37B-0D4A-838D-A7188A11E96F}" type="datetimeFigureOut">
              <a:rPr lang="en-US" smtClean="0"/>
              <a:t>8/13/2025</a:t>
            </a:fld>
            <a:endParaRPr lang="en-US"/>
          </a:p>
        </p:txBody>
      </p:sp>
      <p:sp>
        <p:nvSpPr>
          <p:cNvPr id="4" name="Footer Placeholder 3">
            <a:extLst>
              <a:ext uri="{FF2B5EF4-FFF2-40B4-BE49-F238E27FC236}">
                <a16:creationId xmlns:a16="http://schemas.microsoft.com/office/drawing/2014/main" id="{F5C99580-E8E4-384C-A513-7948B58780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A66E80-DBB7-E249-B596-78E429085E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BEF372-D329-FB4D-ADAE-ED1108E6D865}" type="slidenum">
              <a:rPr lang="en-US" smtClean="0"/>
              <a:t>‹#›</a:t>
            </a:fld>
            <a:endParaRPr lang="en-US"/>
          </a:p>
        </p:txBody>
      </p:sp>
    </p:spTree>
    <p:extLst>
      <p:ext uri="{BB962C8B-B14F-4D97-AF65-F5344CB8AC3E}">
        <p14:creationId xmlns:p14="http://schemas.microsoft.com/office/powerpoint/2010/main" val="281455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A1CA2-3B09-4647-9E21-8FC28095BE7D}"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2DF24-05C1-499C-ABB8-77A5D06E40B5}" type="slidenum">
              <a:rPr lang="en-US" smtClean="0"/>
              <a:t>‹#›</a:t>
            </a:fld>
            <a:endParaRPr lang="en-US"/>
          </a:p>
        </p:txBody>
      </p:sp>
    </p:spTree>
    <p:extLst>
      <p:ext uri="{BB962C8B-B14F-4D97-AF65-F5344CB8AC3E}">
        <p14:creationId xmlns:p14="http://schemas.microsoft.com/office/powerpoint/2010/main" val="3179193586"/>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0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2</a:t>
            </a:fld>
            <a:endParaRPr lang="en-US"/>
          </a:p>
        </p:txBody>
      </p:sp>
    </p:spTree>
    <p:extLst>
      <p:ext uri="{BB962C8B-B14F-4D97-AF65-F5344CB8AC3E}">
        <p14:creationId xmlns:p14="http://schemas.microsoft.com/office/powerpoint/2010/main" val="361286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3</a:t>
            </a:fld>
            <a:endParaRPr lang="en-US"/>
          </a:p>
        </p:txBody>
      </p:sp>
    </p:spTree>
    <p:extLst>
      <p:ext uri="{BB962C8B-B14F-4D97-AF65-F5344CB8AC3E}">
        <p14:creationId xmlns:p14="http://schemas.microsoft.com/office/powerpoint/2010/main" val="415578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4</a:t>
            </a:fld>
            <a:endParaRPr lang="en-US"/>
          </a:p>
        </p:txBody>
      </p:sp>
    </p:spTree>
    <p:extLst>
      <p:ext uri="{BB962C8B-B14F-4D97-AF65-F5344CB8AC3E}">
        <p14:creationId xmlns:p14="http://schemas.microsoft.com/office/powerpoint/2010/main" val="100007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6</a:t>
            </a:fld>
            <a:endParaRPr lang="en-US"/>
          </a:p>
        </p:txBody>
      </p:sp>
    </p:spTree>
    <p:extLst>
      <p:ext uri="{BB962C8B-B14F-4D97-AF65-F5344CB8AC3E}">
        <p14:creationId xmlns:p14="http://schemas.microsoft.com/office/powerpoint/2010/main" val="134819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7</a:t>
            </a:fld>
            <a:endParaRPr lang="en-US"/>
          </a:p>
        </p:txBody>
      </p:sp>
    </p:spTree>
    <p:extLst>
      <p:ext uri="{BB962C8B-B14F-4D97-AF65-F5344CB8AC3E}">
        <p14:creationId xmlns:p14="http://schemas.microsoft.com/office/powerpoint/2010/main" val="79442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8</a:t>
            </a:fld>
            <a:endParaRPr lang="en-US"/>
          </a:p>
        </p:txBody>
      </p:sp>
    </p:spTree>
    <p:extLst>
      <p:ext uri="{BB962C8B-B14F-4D97-AF65-F5344CB8AC3E}">
        <p14:creationId xmlns:p14="http://schemas.microsoft.com/office/powerpoint/2010/main" val="290003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10</a:t>
            </a:fld>
            <a:endParaRPr lang="en-US"/>
          </a:p>
        </p:txBody>
      </p:sp>
    </p:spTree>
    <p:extLst>
      <p:ext uri="{BB962C8B-B14F-4D97-AF65-F5344CB8AC3E}">
        <p14:creationId xmlns:p14="http://schemas.microsoft.com/office/powerpoint/2010/main" val="158861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2DF24-05C1-499C-ABB8-77A5D06E40B5}" type="slidenum">
              <a:rPr lang="en-US" smtClean="0"/>
              <a:t>19</a:t>
            </a:fld>
            <a:endParaRPr lang="en-US"/>
          </a:p>
        </p:txBody>
      </p:sp>
    </p:spTree>
    <p:extLst>
      <p:ext uri="{BB962C8B-B14F-4D97-AF65-F5344CB8AC3E}">
        <p14:creationId xmlns:p14="http://schemas.microsoft.com/office/powerpoint/2010/main" val="36533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7943" y="3200400"/>
            <a:ext cx="8474345" cy="4419600"/>
          </a:xfrm>
        </p:spPr>
        <p:txBody>
          <a:bodyPr anchor="b"/>
          <a:lstStyle>
            <a:lvl1pPr algn="l">
              <a:lnSpc>
                <a:spcPct val="100000"/>
              </a:lnSpc>
              <a:defRPr sz="9000" b="0">
                <a:latin typeface="Raleway Lining Medium" panose="020B0603030101060003" pitchFamily="34" charset="0"/>
              </a:defRPr>
            </a:lvl1pPr>
          </a:lstStyle>
          <a:p>
            <a:r>
              <a:rPr lang="en-US" dirty="0"/>
              <a:t>Presentation Title Goes Here</a:t>
            </a:r>
          </a:p>
        </p:txBody>
      </p:sp>
      <p:sp>
        <p:nvSpPr>
          <p:cNvPr id="4" name="Date Placeholder 3"/>
          <p:cNvSpPr>
            <a:spLocks noGrp="1"/>
          </p:cNvSpPr>
          <p:nvPr>
            <p:ph type="dt" sz="half" idx="10"/>
          </p:nvPr>
        </p:nvSpPr>
        <p:spPr>
          <a:xfrm>
            <a:off x="937943" y="8560946"/>
            <a:ext cx="5594889" cy="730250"/>
          </a:xfrm>
        </p:spPr>
        <p:txBody>
          <a:bodyPr/>
          <a:lstStyle>
            <a:lvl1pPr>
              <a:defRPr sz="3000"/>
            </a:lvl1pPr>
          </a:lstStyle>
          <a:p>
            <a:r>
              <a:rPr lang="en-US" dirty="0"/>
              <a:t>February 14, 2020</a:t>
            </a:r>
          </a:p>
        </p:txBody>
      </p:sp>
      <p:sp>
        <p:nvSpPr>
          <p:cNvPr id="12" name="Picture Placeholder 11">
            <a:extLst>
              <a:ext uri="{FF2B5EF4-FFF2-40B4-BE49-F238E27FC236}">
                <a16:creationId xmlns:a16="http://schemas.microsoft.com/office/drawing/2014/main" id="{86D6E10E-91E0-4A77-A91B-4CB54876B139}"/>
              </a:ext>
            </a:extLst>
          </p:cNvPr>
          <p:cNvSpPr>
            <a:spLocks noGrp="1"/>
          </p:cNvSpPr>
          <p:nvPr>
            <p:ph type="pic" sz="quarter" idx="13" hasCustomPrompt="1"/>
          </p:nvPr>
        </p:nvSpPr>
        <p:spPr>
          <a:xfrm>
            <a:off x="12193588" y="2438400"/>
            <a:ext cx="12193587" cy="9601200"/>
          </a:xfrm>
          <a:solidFill>
            <a:schemeClr val="bg1">
              <a:lumMod val="95000"/>
            </a:schemeClr>
          </a:solidFill>
        </p:spPr>
        <p:txBody>
          <a:bodyPr/>
          <a:lstStyle>
            <a:lvl1pPr marL="0" indent="0">
              <a:buFontTx/>
              <a:buNone/>
              <a:defRPr sz="4000"/>
            </a:lvl1pPr>
          </a:lstStyle>
          <a:p>
            <a:r>
              <a:rPr lang="en-US" dirty="0"/>
              <a:t>Click icon to insert photo</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60654" y="9957005"/>
            <a:ext cx="7945040" cy="1358695"/>
          </a:xfrm>
          <a:prstGeom prst="rect">
            <a:avLst/>
          </a:prstGeom>
        </p:spPr>
        <p:txBody>
          <a:bodyPr/>
          <a:lstStyle>
            <a:lvl1pPr marL="0" indent="0" algn="l">
              <a:lnSpc>
                <a:spcPct val="100000"/>
              </a:lnSpc>
              <a:spcBef>
                <a:spcPts val="1200"/>
              </a:spcBef>
              <a:buNone/>
              <a:defRPr sz="30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67439" y="10005689"/>
            <a:ext cx="0" cy="1034345"/>
          </a:xfrm>
          <a:prstGeom prst="line">
            <a:avLst/>
          </a:prstGeom>
          <a:ln w="857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lit, light, dark, cake&#10;&#10;Description automatically generated">
            <a:extLst>
              <a:ext uri="{FF2B5EF4-FFF2-40B4-BE49-F238E27FC236}">
                <a16:creationId xmlns:a16="http://schemas.microsoft.com/office/drawing/2014/main" id="{8B1D7D9C-418C-49CD-8E63-9EF32853E0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741" y="1028699"/>
            <a:ext cx="2834646" cy="685801"/>
          </a:xfrm>
          <a:prstGeom prst="rect">
            <a:avLst/>
          </a:prstGeom>
        </p:spPr>
      </p:pic>
    </p:spTree>
    <p:extLst>
      <p:ext uri="{BB962C8B-B14F-4D97-AF65-F5344CB8AC3E}">
        <p14:creationId xmlns:p14="http://schemas.microsoft.com/office/powerpoint/2010/main" val="403729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15012988" cy="13716000"/>
          </a:xfrm>
          <a:prstGeom prst="rect">
            <a:avLst/>
          </a:prstGeom>
          <a:solidFill>
            <a:schemeClr val="bg1">
              <a:lumMod val="95000"/>
            </a:schemeClr>
          </a:solidFill>
        </p:spPr>
        <p:txBody>
          <a:bodyPr anchor="t"/>
          <a:lstStyle>
            <a:lvl1pPr marL="0" indent="0" algn="ctr">
              <a:buNone/>
              <a:defRPr sz="3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photo.</a:t>
            </a:r>
          </a:p>
        </p:txBody>
      </p:sp>
      <p:sp>
        <p:nvSpPr>
          <p:cNvPr id="2" name="Title 1"/>
          <p:cNvSpPr>
            <a:spLocks noGrp="1"/>
          </p:cNvSpPr>
          <p:nvPr>
            <p:ph type="title"/>
          </p:nvPr>
        </p:nvSpPr>
        <p:spPr>
          <a:xfrm>
            <a:off x="0" y="2438400"/>
            <a:ext cx="6592888" cy="9601200"/>
          </a:xfrm>
          <a:solidFill>
            <a:schemeClr val="tx1"/>
          </a:solidFill>
        </p:spPr>
        <p:txBody>
          <a:bodyPr lIns="914400" anchor="ctr"/>
          <a:lstStyle>
            <a:lvl1pPr>
              <a:lnSpc>
                <a:spcPts val="7700"/>
              </a:lnSpc>
              <a:defRPr sz="6600">
                <a:solidFill>
                  <a:schemeClr val="accent2"/>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8" name="Text Placeholder 7">
            <a:extLst>
              <a:ext uri="{FF2B5EF4-FFF2-40B4-BE49-F238E27FC236}">
                <a16:creationId xmlns:a16="http://schemas.microsoft.com/office/drawing/2014/main" id="{F32A5ACB-BC1F-49EB-B779-A3346A14A59D}"/>
              </a:ext>
            </a:extLst>
          </p:cNvPr>
          <p:cNvSpPr>
            <a:spLocks noGrp="1"/>
          </p:cNvSpPr>
          <p:nvPr>
            <p:ph type="body" sz="quarter" idx="16"/>
          </p:nvPr>
        </p:nvSpPr>
        <p:spPr>
          <a:xfrm>
            <a:off x="17845088" y="1714500"/>
            <a:ext cx="5626100" cy="10566464"/>
          </a:xfrm>
        </p:spPr>
        <p:txBody>
          <a:bodyPr/>
          <a:lstStyle>
            <a:lvl1pPr marL="0" indent="0">
              <a:lnSpc>
                <a:spcPts val="3200"/>
              </a:lnSpc>
              <a:spcBef>
                <a:spcPts val="2200"/>
              </a:spcBef>
              <a:buFontTx/>
              <a:buNone/>
              <a:defRPr sz="2200"/>
            </a:lvl1pPr>
            <a:lvl2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2pPr>
            <a:lvl3pPr marL="0" indent="0">
              <a:lnSpc>
                <a:spcPts val="3200"/>
              </a:lnSpc>
              <a:spcBef>
                <a:spcPts val="1200"/>
              </a:spcBef>
              <a:buFontTx/>
              <a:buNone/>
              <a:defRPr sz="2200" b="1"/>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4pPr>
            <a:lvl5pPr marL="9144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66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986" y="2438400"/>
            <a:ext cx="5676902" cy="8877300"/>
          </a:xfrm>
          <a:noFill/>
        </p:spPr>
        <p:txBody>
          <a:bodyPr lIns="0" anchor="ctr"/>
          <a:lstStyle>
            <a:lvl1pPr>
              <a:lnSpc>
                <a:spcPts val="7700"/>
              </a:lnSpc>
              <a:defRPr sz="6600">
                <a:solidFill>
                  <a:schemeClr val="tx1"/>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pic>
        <p:nvPicPr>
          <p:cNvPr id="9" name="Picture 8">
            <a:extLst>
              <a:ext uri="{FF2B5EF4-FFF2-40B4-BE49-F238E27FC236}">
                <a16:creationId xmlns:a16="http://schemas.microsoft.com/office/drawing/2014/main" id="{0716F93B-B444-4863-8AB4-3C7687F0BEB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Tree>
    <p:extLst>
      <p:ext uri="{BB962C8B-B14F-4D97-AF65-F5344CB8AC3E}">
        <p14:creationId xmlns:p14="http://schemas.microsoft.com/office/powerpoint/2010/main" val="396683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5986" y="3200400"/>
            <a:ext cx="4229102" cy="7353300"/>
          </a:xfrm>
          <a:noFill/>
        </p:spPr>
        <p:txBody>
          <a:bodyPr lIns="0" anchor="ctr"/>
          <a:lstStyle>
            <a:lvl1pPr>
              <a:lnSpc>
                <a:spcPts val="7700"/>
              </a:lnSpc>
              <a:defRPr sz="6600">
                <a:solidFill>
                  <a:schemeClr val="accent2"/>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66E150A-D23A-419D-BACC-3F2CA0633B62}" type="slidenum">
              <a:rPr lang="en-US" smtClean="0"/>
              <a:pPr/>
              <a:t>‹#›</a:t>
            </a:fld>
            <a:endParaRPr lang="en-US"/>
          </a:p>
        </p:txBody>
      </p:sp>
      <p:sp>
        <p:nvSpPr>
          <p:cNvPr id="8" name="Text Placeholder 7">
            <a:extLst>
              <a:ext uri="{FF2B5EF4-FFF2-40B4-BE49-F238E27FC236}">
                <a16:creationId xmlns:a16="http://schemas.microsoft.com/office/drawing/2014/main" id="{3DA758B8-2EFD-4A08-811D-A9BDD41F59A1}"/>
              </a:ext>
            </a:extLst>
          </p:cNvPr>
          <p:cNvSpPr>
            <a:spLocks noGrp="1"/>
          </p:cNvSpPr>
          <p:nvPr>
            <p:ph type="body" sz="quarter" idx="16"/>
          </p:nvPr>
        </p:nvSpPr>
        <p:spPr>
          <a:xfrm>
            <a:off x="6567486" y="5261547"/>
            <a:ext cx="7193483" cy="6778053"/>
          </a:xfrm>
        </p:spPr>
        <p:txBody>
          <a:bodyPr/>
          <a:lstStyle>
            <a:lvl1pPr marL="0" indent="0">
              <a:lnSpc>
                <a:spcPts val="3200"/>
              </a:lnSpc>
              <a:spcBef>
                <a:spcPts val="2400"/>
              </a:spcBef>
              <a:buFontTx/>
              <a:buNone/>
              <a:defRPr sz="2200">
                <a:solidFill>
                  <a:schemeClr val="bg1"/>
                </a:solidFill>
              </a:defRPr>
            </a:lvl1pPr>
            <a:lvl2pPr marL="688975" indent="-688975">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bg1"/>
                </a:solidFill>
              </a:defRPr>
            </a:lvl2pPr>
            <a:lvl3pPr marL="0" indent="0">
              <a:lnSpc>
                <a:spcPts val="3200"/>
              </a:lnSpc>
              <a:spcBef>
                <a:spcPts val="1200"/>
              </a:spcBef>
              <a:buFontTx/>
              <a:buNone/>
              <a:defRPr sz="2200" b="1">
                <a:solidFill>
                  <a:schemeClr val="bg1"/>
                </a:solidFill>
              </a:defRPr>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4pPr>
            <a:lvl5pPr marL="1139825"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3C1ED9F1-8868-4428-862D-0F8CE97BE70D}"/>
              </a:ext>
            </a:extLst>
          </p:cNvPr>
          <p:cNvSpPr>
            <a:spLocks noGrp="1"/>
          </p:cNvSpPr>
          <p:nvPr>
            <p:ph type="body" sz="quarter" idx="17"/>
          </p:nvPr>
        </p:nvSpPr>
        <p:spPr>
          <a:xfrm>
            <a:off x="15012988" y="5261546"/>
            <a:ext cx="7193483" cy="6778053"/>
          </a:xfrm>
        </p:spPr>
        <p:txBody>
          <a:bodyPr/>
          <a:lstStyle>
            <a:lvl1pPr marL="0" indent="0">
              <a:lnSpc>
                <a:spcPts val="3200"/>
              </a:lnSpc>
              <a:spcBef>
                <a:spcPts val="2400"/>
              </a:spcBef>
              <a:buFontTx/>
              <a:buNone/>
              <a:defRPr sz="2200">
                <a:solidFill>
                  <a:schemeClr val="bg1"/>
                </a:solidFill>
              </a:defRPr>
            </a:lvl1pPr>
            <a:lvl2pPr marL="688975" indent="-688975">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bg1"/>
                </a:solidFill>
              </a:defRPr>
            </a:lvl2pPr>
            <a:lvl3pPr marL="0" indent="0">
              <a:lnSpc>
                <a:spcPts val="3200"/>
              </a:lnSpc>
              <a:spcBef>
                <a:spcPts val="1200"/>
              </a:spcBef>
              <a:buFontTx/>
              <a:buNone/>
              <a:defRPr sz="2200" b="1">
                <a:solidFill>
                  <a:schemeClr val="bg1"/>
                </a:solidFill>
              </a:defRPr>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4pPr>
            <a:lvl5pPr marL="1139825"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13DA478C-165F-4CBE-B999-4CC4BFB42E7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Tree>
    <p:extLst>
      <p:ext uri="{BB962C8B-B14F-4D97-AF65-F5344CB8AC3E}">
        <p14:creationId xmlns:p14="http://schemas.microsoft.com/office/powerpoint/2010/main" val="7115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tmplLst>
          <p:tmpl lvl="1">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Room Conten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14" name="Text Placeholder 13">
            <a:extLst>
              <a:ext uri="{FF2B5EF4-FFF2-40B4-BE49-F238E27FC236}">
                <a16:creationId xmlns:a16="http://schemas.microsoft.com/office/drawing/2014/main" id="{F9DB0949-353B-422D-8E65-5EBD0C617EC7}"/>
              </a:ext>
            </a:extLst>
          </p:cNvPr>
          <p:cNvSpPr>
            <a:spLocks noGrp="1"/>
          </p:cNvSpPr>
          <p:nvPr>
            <p:ph type="body" sz="quarter" idx="14"/>
          </p:nvPr>
        </p:nvSpPr>
        <p:spPr>
          <a:xfrm>
            <a:off x="931150" y="4435475"/>
            <a:ext cx="5412499" cy="4845050"/>
          </a:xfrm>
        </p:spPr>
        <p:txBody>
          <a:bodyPr anchor="ctr"/>
          <a:lstStyle>
            <a:lvl1pPr marL="0" indent="0" algn="l">
              <a:lnSpc>
                <a:spcPts val="7700"/>
              </a:lnSpc>
              <a:buFontTx/>
              <a:buNone/>
              <a:defRPr sz="6600">
                <a:solidFill>
                  <a:schemeClr val="accent2"/>
                </a:solidFill>
              </a:defRPr>
            </a:lvl1pPr>
            <a:lvl2pPr marL="0" indent="0">
              <a:buFontTx/>
              <a:buNone/>
              <a:defRPr sz="2200">
                <a:solidFill>
                  <a:schemeClr val="bg1"/>
                </a:solidFill>
              </a:defRPr>
            </a:lvl2pPr>
            <a:lvl3pPr marL="342900" indent="-342900">
              <a:buSzPct val="90000"/>
              <a:buFontTx/>
              <a:buBlip>
                <a:blip r:embed="rId2">
                  <a:extLst>
                    <a:ext uri="{96DAC541-7B7A-43D3-8B79-37D633B846F1}">
                      <asvg:svgBlip xmlns:asvg="http://schemas.microsoft.com/office/drawing/2016/SVG/main" r:embed="rId3"/>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2">
                  <a:extLst>
                    <a:ext uri="{96DAC541-7B7A-43D3-8B79-37D633B846F1}">
                      <asvg:svgBlip xmlns:asvg="http://schemas.microsoft.com/office/drawing/2016/SVG/main" r:embed="rId3"/>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FD3C256-CCAD-4B84-A50F-088D6A25EF63}"/>
              </a:ext>
            </a:extLst>
          </p:cNvPr>
          <p:cNvSpPr>
            <a:spLocks noGrp="1"/>
          </p:cNvSpPr>
          <p:nvPr>
            <p:ph type="body" sz="quarter" idx="16"/>
          </p:nvPr>
        </p:nvSpPr>
        <p:spPr>
          <a:xfrm>
            <a:off x="8564880" y="2566992"/>
            <a:ext cx="13410699" cy="9493770"/>
          </a:xfrm>
        </p:spPr>
        <p:txBody>
          <a:bodyPr/>
          <a:lstStyle>
            <a:lvl1pPr marL="0" indent="0">
              <a:lnSpc>
                <a:spcPts val="6000"/>
              </a:lnSpc>
              <a:spcBef>
                <a:spcPts val="2000"/>
              </a:spcBef>
              <a:spcAft>
                <a:spcPts val="8400"/>
              </a:spcAft>
              <a:buFontTx/>
              <a:buNone/>
              <a:defRPr sz="5000"/>
            </a:lvl1pPr>
            <a:lvl2pPr marL="457200" indent="-457200">
              <a:lnSpc>
                <a:spcPts val="6000"/>
              </a:lnSpc>
              <a:spcBef>
                <a:spcPts val="1000"/>
              </a:spcBef>
              <a:spcAft>
                <a:spcPts val="2400"/>
              </a:spcAft>
              <a:buSzPct val="50000"/>
              <a:buFontTx/>
              <a:buBlip>
                <a:blip r:embed="rId2">
                  <a:extLst>
                    <a:ext uri="{96DAC541-7B7A-43D3-8B79-37D633B846F1}">
                      <asvg:svgBlip xmlns:asvg="http://schemas.microsoft.com/office/drawing/2016/SVG/main" r:embed="rId3"/>
                    </a:ext>
                  </a:extLst>
                </a:blip>
              </a:buBlip>
              <a:defRPr sz="5000">
                <a:solidFill>
                  <a:schemeClr val="accent4"/>
                </a:solidFill>
              </a:defRPr>
            </a:lvl2pPr>
            <a:lvl3pPr marL="0" indent="0">
              <a:lnSpc>
                <a:spcPts val="6000"/>
              </a:lnSpc>
              <a:spcBef>
                <a:spcPts val="1800"/>
              </a:spcBef>
              <a:spcAft>
                <a:spcPts val="1800"/>
              </a:spcAft>
              <a:buFontTx/>
              <a:buNone/>
              <a:defRPr sz="5000" b="1">
                <a:solidFill>
                  <a:schemeClr val="accent4"/>
                </a:solidFill>
              </a:defRPr>
            </a:lvl3pPr>
            <a:lvl4pPr marL="457200" indent="-457200">
              <a:lnSpc>
                <a:spcPts val="60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5000">
                <a:solidFill>
                  <a:schemeClr val="accent4"/>
                </a:solidFill>
              </a:defRPr>
            </a:lvl4pPr>
            <a:lvl5pPr marL="914400" indent="-457200">
              <a:lnSpc>
                <a:spcPts val="60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5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picture containing traffic, light&#10;&#10;Description automatically generated">
            <a:extLst>
              <a:ext uri="{FF2B5EF4-FFF2-40B4-BE49-F238E27FC236}">
                <a16:creationId xmlns:a16="http://schemas.microsoft.com/office/drawing/2014/main" id="{640DB862-7E6D-4AC9-BC71-2995164A1F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Tree>
    <p:extLst>
      <p:ext uri="{BB962C8B-B14F-4D97-AF65-F5344CB8AC3E}">
        <p14:creationId xmlns:p14="http://schemas.microsoft.com/office/powerpoint/2010/main" val="3263697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1000"/>
                                        <p:tgtEl>
                                          <p:spTgt spid="14">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1000"/>
                                        <p:tgtEl>
                                          <p:spTgt spid="14">
                                            <p:txEl>
                                              <p:pRg st="2" end="2"/>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1000"/>
                                        <p:tgtEl>
                                          <p:spTgt spid="14">
                                            <p:txEl>
                                              <p:pRg st="3" end="3"/>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tmplLst>
          <p:tmpl lvl="1">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Room Title+Content 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30980" y="5502037"/>
            <a:ext cx="9262332"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accent4"/>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accent4"/>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accent4"/>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66E150A-D23A-419D-BACC-3F2CA0633B62}" type="slidenum">
              <a:rPr lang="en-US" smtClean="0"/>
              <a:t>‹#›</a:t>
            </a:fld>
            <a:endParaRPr lang="en-US"/>
          </a:p>
        </p:txBody>
      </p:sp>
      <p:pic>
        <p:nvPicPr>
          <p:cNvPr id="7" name="Picture 6">
            <a:extLst>
              <a:ext uri="{FF2B5EF4-FFF2-40B4-BE49-F238E27FC236}">
                <a16:creationId xmlns:a16="http://schemas.microsoft.com/office/drawing/2014/main" id="{88EE02CD-55A6-48BB-AE3D-7A4213858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
        <p:nvSpPr>
          <p:cNvPr id="8" name="Content Placeholder 2">
            <a:extLst>
              <a:ext uri="{FF2B5EF4-FFF2-40B4-BE49-F238E27FC236}">
                <a16:creationId xmlns:a16="http://schemas.microsoft.com/office/drawing/2014/main" id="{98703364-29E9-4AF7-A239-903841374901}"/>
              </a:ext>
            </a:extLst>
          </p:cNvPr>
          <p:cNvSpPr>
            <a:spLocks noGrp="1"/>
          </p:cNvSpPr>
          <p:nvPr>
            <p:ph idx="13"/>
          </p:nvPr>
        </p:nvSpPr>
        <p:spPr>
          <a:xfrm>
            <a:off x="12071171" y="5486681"/>
            <a:ext cx="8780148"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accent4"/>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accent4"/>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accent4"/>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80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Room Title+Content D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1029" y="2943927"/>
            <a:ext cx="22555199" cy="1522669"/>
          </a:xfr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930980" y="5473461"/>
            <a:ext cx="9262332"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bg1"/>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bg1"/>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bg1"/>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66E150A-D23A-419D-BACC-3F2CA0633B62}" type="slidenum">
              <a:rPr lang="en-US" smtClean="0"/>
              <a:pPr/>
              <a:t>‹#›</a:t>
            </a:fld>
            <a:endParaRPr lang="en-US"/>
          </a:p>
        </p:txBody>
      </p:sp>
      <p:pic>
        <p:nvPicPr>
          <p:cNvPr id="7" name="Picture 6">
            <a:extLst>
              <a:ext uri="{FF2B5EF4-FFF2-40B4-BE49-F238E27FC236}">
                <a16:creationId xmlns:a16="http://schemas.microsoft.com/office/drawing/2014/main" id="{88EE02CD-55A6-48BB-AE3D-7A4213858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43481" y="889366"/>
            <a:ext cx="3255271" cy="932690"/>
          </a:xfrm>
          <a:prstGeom prst="rect">
            <a:avLst/>
          </a:prstGeom>
        </p:spPr>
      </p:pic>
      <p:sp>
        <p:nvSpPr>
          <p:cNvPr id="8" name="Content Placeholder 2">
            <a:extLst>
              <a:ext uri="{FF2B5EF4-FFF2-40B4-BE49-F238E27FC236}">
                <a16:creationId xmlns:a16="http://schemas.microsoft.com/office/drawing/2014/main" id="{98703364-29E9-4AF7-A239-903841374901}"/>
              </a:ext>
            </a:extLst>
          </p:cNvPr>
          <p:cNvSpPr>
            <a:spLocks noGrp="1"/>
          </p:cNvSpPr>
          <p:nvPr>
            <p:ph idx="13"/>
          </p:nvPr>
        </p:nvSpPr>
        <p:spPr>
          <a:xfrm>
            <a:off x="12071171" y="5472393"/>
            <a:ext cx="8780148" cy="6481113"/>
          </a:xfrm>
          <a:prstGeom prst="rect">
            <a:avLst/>
          </a:prstGeom>
        </p:spPr>
        <p:txBody>
          <a:bodyPr/>
          <a:lstStyle>
            <a:lvl1pPr marL="800100" indent="-800100">
              <a:lnSpc>
                <a:spcPts val="6000"/>
              </a:lnSpc>
              <a:spcBef>
                <a:spcPts val="7800"/>
              </a:spcBef>
              <a:buFontTx/>
              <a:buBlip>
                <a:blip r:embed="rId2">
                  <a:extLst>
                    <a:ext uri="{96DAC541-7B7A-43D3-8B79-37D633B846F1}">
                      <asvg:svgBlip xmlns:asvg="http://schemas.microsoft.com/office/drawing/2016/SVG/main" r:embed="rId3"/>
                    </a:ext>
                  </a:extLst>
                </a:blip>
              </a:buBlip>
              <a:defRPr>
                <a:solidFill>
                  <a:schemeClr val="bg1"/>
                </a:solidFill>
              </a:defRPr>
            </a:lvl1pPr>
            <a:lvl2pPr marL="1371600" indent="-457200">
              <a:buSzPct val="50000"/>
              <a:buFontTx/>
              <a:buBlip>
                <a:blip r:embed="rId2">
                  <a:extLst>
                    <a:ext uri="{96DAC541-7B7A-43D3-8B79-37D633B846F1}">
                      <asvg:svgBlip xmlns:asvg="http://schemas.microsoft.com/office/drawing/2016/SVG/main" r:embed="rId3"/>
                    </a:ext>
                  </a:extLst>
                </a:blip>
              </a:buBlip>
              <a:defRPr>
                <a:solidFill>
                  <a:schemeClr val="bg1"/>
                </a:solidFill>
              </a:defRPr>
            </a:lvl2pPr>
            <a:lvl3pPr marL="2286000" indent="-457200">
              <a:buSzPct val="60000"/>
              <a:buFontTx/>
              <a:buBlip>
                <a:blip r:embed="rId2">
                  <a:extLst>
                    <a:ext uri="{96DAC541-7B7A-43D3-8B79-37D633B846F1}">
                      <asvg:svgBlip xmlns:asvg="http://schemas.microsoft.com/office/drawing/2016/SVG/main" r:embed="rId3"/>
                    </a:ext>
                  </a:extLst>
                </a:blip>
              </a:buBlip>
              <a:defRPr>
                <a:solidFill>
                  <a:schemeClr val="bg1"/>
                </a:solidFill>
              </a:defRPr>
            </a:lvl3pPr>
            <a:lvl4pPr marL="32004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4pPr>
            <a:lvl5pPr marL="4114800" indent="-457200">
              <a:buSzPct val="70000"/>
              <a:buFontTx/>
              <a:buBlip>
                <a:blip r:embed="rId2">
                  <a:extLst>
                    <a:ext uri="{96DAC541-7B7A-43D3-8B79-37D633B846F1}">
                      <asvg:svgBlip xmlns:asvg="http://schemas.microsoft.com/office/drawing/2016/SVG/main" r:embed="rId3"/>
                    </a:ext>
                  </a:extLst>
                </a:blip>
              </a:buBlip>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50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Background">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0"/>
            <a:ext cx="24387175" cy="13716000"/>
          </a:xfrm>
          <a:prstGeom prst="rect">
            <a:avLst/>
          </a:prstGeom>
          <a:solidFill>
            <a:schemeClr val="bg1">
              <a:lumMod val="95000"/>
            </a:schemeClr>
          </a:solidFill>
        </p:spPr>
        <p:txBody>
          <a:bodyPr anchor="t"/>
          <a:lstStyle>
            <a:lvl1pPr marL="0" indent="0" algn="ctr">
              <a:buNone/>
              <a:defRPr sz="3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photo.</a:t>
            </a:r>
          </a:p>
        </p:txBody>
      </p:sp>
      <p:sp>
        <p:nvSpPr>
          <p:cNvPr id="2" name="Title 1"/>
          <p:cNvSpPr>
            <a:spLocks noGrp="1"/>
          </p:cNvSpPr>
          <p:nvPr>
            <p:ph type="title"/>
          </p:nvPr>
        </p:nvSpPr>
        <p:spPr>
          <a:xfrm>
            <a:off x="42186" y="4238627"/>
            <a:ext cx="14225744" cy="1485900"/>
          </a:xfrm>
          <a:noFill/>
        </p:spPr>
        <p:txBody>
          <a:bodyPr lIns="914400" anchor="ctr"/>
          <a:lstStyle>
            <a:lvl1pPr>
              <a:defRPr sz="6400">
                <a:solidFill>
                  <a:schemeClr val="accent2"/>
                </a:solidFill>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8" name="Text Placeholder 7">
            <a:extLst>
              <a:ext uri="{FF2B5EF4-FFF2-40B4-BE49-F238E27FC236}">
                <a16:creationId xmlns:a16="http://schemas.microsoft.com/office/drawing/2014/main" id="{F32A5ACB-BC1F-49EB-B779-A3346A14A59D}"/>
              </a:ext>
            </a:extLst>
          </p:cNvPr>
          <p:cNvSpPr>
            <a:spLocks noGrp="1"/>
          </p:cNvSpPr>
          <p:nvPr>
            <p:ph type="body" sz="quarter" idx="16"/>
          </p:nvPr>
        </p:nvSpPr>
        <p:spPr>
          <a:xfrm>
            <a:off x="966788" y="5957888"/>
            <a:ext cx="5862637" cy="5357812"/>
          </a:xfrm>
        </p:spPr>
        <p:txBody>
          <a:bodyPr/>
          <a:lstStyle>
            <a:lvl1pPr marL="0" indent="0">
              <a:lnSpc>
                <a:spcPts val="3200"/>
              </a:lnSpc>
              <a:spcBef>
                <a:spcPts val="2400"/>
              </a:spcBef>
              <a:buFontTx/>
              <a:buNone/>
              <a:defRPr sz="2200"/>
            </a:lvl1pPr>
            <a:lvl2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2pPr>
            <a:lvl3pPr marL="0" indent="0">
              <a:lnSpc>
                <a:spcPts val="3200"/>
              </a:lnSpc>
              <a:spcBef>
                <a:spcPts val="1200"/>
              </a:spcBef>
              <a:buFontTx/>
              <a:buNone/>
              <a:defRPr sz="2200" b="1"/>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4pPr>
            <a:lvl5pPr marL="9144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3B202BF3-4024-4A11-BF1F-370EA9C9EE7A}"/>
              </a:ext>
            </a:extLst>
          </p:cNvPr>
          <p:cNvSpPr>
            <a:spLocks noGrp="1"/>
          </p:cNvSpPr>
          <p:nvPr>
            <p:ph type="body" sz="quarter" idx="17"/>
          </p:nvPr>
        </p:nvSpPr>
        <p:spPr>
          <a:xfrm>
            <a:off x="7035801" y="5930406"/>
            <a:ext cx="5862637" cy="5357812"/>
          </a:xfrm>
        </p:spPr>
        <p:txBody>
          <a:bodyPr/>
          <a:lstStyle>
            <a:lvl1pPr marL="0" indent="0">
              <a:lnSpc>
                <a:spcPts val="3200"/>
              </a:lnSpc>
              <a:spcBef>
                <a:spcPts val="2400"/>
              </a:spcBef>
              <a:buFontTx/>
              <a:buNone/>
              <a:defRPr sz="2200"/>
            </a:lvl1pPr>
            <a:lvl2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2pPr>
            <a:lvl3pPr marL="0" indent="0">
              <a:lnSpc>
                <a:spcPts val="3200"/>
              </a:lnSpc>
              <a:spcBef>
                <a:spcPts val="1200"/>
              </a:spcBef>
              <a:buFontTx/>
              <a:buNone/>
              <a:defRPr sz="2200" b="1"/>
            </a:lvl3pPr>
            <a:lvl4pPr marL="4572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4pPr>
            <a:lvl5pPr marL="914400" indent="-457200">
              <a:lnSpc>
                <a:spcPts val="3200"/>
              </a:lnSpc>
              <a:spcBef>
                <a:spcPts val="1200"/>
              </a:spcBef>
              <a:buSzPct val="90000"/>
              <a:buFontTx/>
              <a:buBlip>
                <a:blip r:embed="rId2">
                  <a:extLst>
                    <a:ext uri="{96DAC541-7B7A-43D3-8B79-37D633B846F1}">
                      <asvg:svgBlip xmlns:asvg="http://schemas.microsoft.com/office/drawing/2016/SVG/main" r:embed="rId3"/>
                    </a:ext>
                  </a:extLst>
                </a:blip>
              </a:buBlip>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677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1000"/>
                                        <p:tgtEl>
                                          <p:spTgt spid="8">
                                            <p:txEl>
                                              <p:pRg st="4" end="4"/>
                                            </p:txEl>
                                          </p:spTgt>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tmplLst>
          <p:tmpl lvl="1">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6" grpId="0" uiExpand="1" build="p">
        <p:tmplLst>
          <p:tmpl lvl="1">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Thank Yo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6333" y="5745614"/>
            <a:ext cx="8474345" cy="2373443"/>
          </a:xfrm>
        </p:spPr>
        <p:txBody>
          <a:bodyPr anchor="t"/>
          <a:lstStyle>
            <a:lvl1pPr algn="l">
              <a:lnSpc>
                <a:spcPct val="100000"/>
              </a:lnSpc>
              <a:defRPr sz="9000" b="0">
                <a:solidFill>
                  <a:schemeClr val="bg1"/>
                </a:solidFill>
                <a:latin typeface="Raleway Lining Medium" panose="020B0603030101060003" pitchFamily="34" charset="0"/>
              </a:defRPr>
            </a:lvl1pPr>
          </a:lstStyle>
          <a:p>
            <a:r>
              <a:rPr lang="en-US" dirty="0"/>
              <a:t>Thank you</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49549" y="11594686"/>
            <a:ext cx="6497235" cy="1358695"/>
          </a:xfrm>
          <a:prstGeom prst="rect">
            <a:avLst/>
          </a:prstGeom>
        </p:spPr>
        <p:txBody>
          <a:bodyPr/>
          <a:lstStyle>
            <a:lvl1pPr marL="0" indent="0" algn="l">
              <a:lnSpc>
                <a:spcPts val="3300"/>
              </a:lnSpc>
              <a:spcBef>
                <a:spcPts val="0"/>
              </a:spcBef>
              <a:buNone/>
              <a:defRPr sz="2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56334" y="11714810"/>
            <a:ext cx="0" cy="1034345"/>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614" name="Graphic 6612">
            <a:extLst>
              <a:ext uri="{FF2B5EF4-FFF2-40B4-BE49-F238E27FC236}">
                <a16:creationId xmlns:a16="http://schemas.microsoft.com/office/drawing/2014/main" id="{199F8DB0-D6AB-40D7-9DD5-BB2B71951D83}"/>
              </a:ext>
            </a:extLst>
          </p:cNvPr>
          <p:cNvGrpSpPr/>
          <p:nvPr/>
        </p:nvGrpSpPr>
        <p:grpSpPr>
          <a:xfrm>
            <a:off x="9548734" y="211814"/>
            <a:ext cx="14703532" cy="13004997"/>
            <a:chOff x="6826821" y="1897855"/>
            <a:chExt cx="11052143" cy="9775412"/>
          </a:xfrm>
          <a:solidFill>
            <a:srgbClr val="6DA5AF"/>
          </a:solidFill>
        </p:grpSpPr>
        <p:grpSp>
          <p:nvGrpSpPr>
            <p:cNvPr id="6615" name="Graphic 6612">
              <a:extLst>
                <a:ext uri="{FF2B5EF4-FFF2-40B4-BE49-F238E27FC236}">
                  <a16:creationId xmlns:a16="http://schemas.microsoft.com/office/drawing/2014/main" id="{199F8DB0-D6AB-40D7-9DD5-BB2B71951D83}"/>
                </a:ext>
              </a:extLst>
            </p:cNvPr>
            <p:cNvGrpSpPr/>
            <p:nvPr/>
          </p:nvGrpSpPr>
          <p:grpSpPr>
            <a:xfrm>
              <a:off x="6826821" y="1897855"/>
              <a:ext cx="6444710" cy="5675376"/>
              <a:chOff x="6826821" y="1897855"/>
              <a:chExt cx="6444710" cy="5675376"/>
            </a:xfrm>
            <a:solidFill>
              <a:srgbClr val="6DA5AF"/>
            </a:solidFill>
          </p:grpSpPr>
          <p:grpSp>
            <p:nvGrpSpPr>
              <p:cNvPr id="6616" name="Graphic 6612">
                <a:extLst>
                  <a:ext uri="{FF2B5EF4-FFF2-40B4-BE49-F238E27FC236}">
                    <a16:creationId xmlns:a16="http://schemas.microsoft.com/office/drawing/2014/main" id="{199F8DB0-D6AB-40D7-9DD5-BB2B71951D83}"/>
                  </a:ext>
                </a:extLst>
              </p:cNvPr>
              <p:cNvGrpSpPr/>
              <p:nvPr/>
            </p:nvGrpSpPr>
            <p:grpSpPr>
              <a:xfrm>
                <a:off x="12434188" y="6868476"/>
                <a:ext cx="837342" cy="704755"/>
                <a:chOff x="12434188" y="6868476"/>
                <a:chExt cx="837342" cy="704755"/>
              </a:xfrm>
              <a:solidFill>
                <a:srgbClr val="6DA5AF"/>
              </a:solidFill>
            </p:grpSpPr>
            <p:sp>
              <p:nvSpPr>
                <p:cNvPr id="6617" name="Freeform: Shape 6616">
                  <a:extLst>
                    <a:ext uri="{FF2B5EF4-FFF2-40B4-BE49-F238E27FC236}">
                      <a16:creationId xmlns:a16="http://schemas.microsoft.com/office/drawing/2014/main" id="{50741FC0-4162-4FB1-92E4-480578161AA9}"/>
                    </a:ext>
                  </a:extLst>
                </p:cNvPr>
                <p:cNvSpPr/>
                <p:nvPr/>
              </p:nvSpPr>
              <p:spPr>
                <a:xfrm>
                  <a:off x="13093699"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18" name="Freeform: Shape 6617">
                  <a:extLst>
                    <a:ext uri="{FF2B5EF4-FFF2-40B4-BE49-F238E27FC236}">
                      <a16:creationId xmlns:a16="http://schemas.microsoft.com/office/drawing/2014/main" id="{45B797F2-8C4F-4A7B-B9D7-3E61A03443D3}"/>
                    </a:ext>
                  </a:extLst>
                </p:cNvPr>
                <p:cNvSpPr/>
                <p:nvPr/>
              </p:nvSpPr>
              <p:spPr>
                <a:xfrm>
                  <a:off x="12763944"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619" name="Freeform: Shape 6618">
                  <a:extLst>
                    <a:ext uri="{FF2B5EF4-FFF2-40B4-BE49-F238E27FC236}">
                      <a16:creationId xmlns:a16="http://schemas.microsoft.com/office/drawing/2014/main" id="{FD853DE0-03F8-412D-BDBF-F630BEDBB1C7}"/>
                    </a:ext>
                  </a:extLst>
                </p:cNvPr>
                <p:cNvSpPr/>
                <p:nvPr/>
              </p:nvSpPr>
              <p:spPr>
                <a:xfrm>
                  <a:off x="13093699"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620" name="Freeform: Shape 6619">
                  <a:extLst>
                    <a:ext uri="{FF2B5EF4-FFF2-40B4-BE49-F238E27FC236}">
                      <a16:creationId xmlns:a16="http://schemas.microsoft.com/office/drawing/2014/main" id="{9D7C3C3E-FF7B-4511-BD03-88369BD15D09}"/>
                    </a:ext>
                  </a:extLst>
                </p:cNvPr>
                <p:cNvSpPr/>
                <p:nvPr/>
              </p:nvSpPr>
              <p:spPr>
                <a:xfrm>
                  <a:off x="12434188"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21" name="Freeform: Shape 6620">
                  <a:extLst>
                    <a:ext uri="{FF2B5EF4-FFF2-40B4-BE49-F238E27FC236}">
                      <a16:creationId xmlns:a16="http://schemas.microsoft.com/office/drawing/2014/main" id="{3122E6BA-6164-47E2-B2C4-48D72A281FF3}"/>
                    </a:ext>
                  </a:extLst>
                </p:cNvPr>
                <p:cNvSpPr/>
                <p:nvPr/>
              </p:nvSpPr>
              <p:spPr>
                <a:xfrm>
                  <a:off x="12763944"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22" name="Freeform: Shape 6621">
                  <a:extLst>
                    <a:ext uri="{FF2B5EF4-FFF2-40B4-BE49-F238E27FC236}">
                      <a16:creationId xmlns:a16="http://schemas.microsoft.com/office/drawing/2014/main" id="{8C85F7C5-EDAC-4765-9F20-5E9D6582B5F2}"/>
                    </a:ext>
                  </a:extLst>
                </p:cNvPr>
                <p:cNvSpPr/>
                <p:nvPr/>
              </p:nvSpPr>
              <p:spPr>
                <a:xfrm>
                  <a:off x="13093699"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623" name="Graphic 6612">
                <a:extLst>
                  <a:ext uri="{FF2B5EF4-FFF2-40B4-BE49-F238E27FC236}">
                    <a16:creationId xmlns:a16="http://schemas.microsoft.com/office/drawing/2014/main" id="{199F8DB0-D6AB-40D7-9DD5-BB2B71951D83}"/>
                  </a:ext>
                </a:extLst>
              </p:cNvPr>
              <p:cNvGrpSpPr/>
              <p:nvPr/>
            </p:nvGrpSpPr>
            <p:grpSpPr>
              <a:xfrm>
                <a:off x="9466484" y="1897855"/>
                <a:ext cx="3805046" cy="4804791"/>
                <a:chOff x="9466484" y="1897855"/>
                <a:chExt cx="3805046" cy="4804791"/>
              </a:xfrm>
              <a:solidFill>
                <a:srgbClr val="6DA5AF"/>
              </a:solidFill>
            </p:grpSpPr>
            <p:sp>
              <p:nvSpPr>
                <p:cNvPr id="6624" name="Freeform: Shape 6623">
                  <a:extLst>
                    <a:ext uri="{FF2B5EF4-FFF2-40B4-BE49-F238E27FC236}">
                      <a16:creationId xmlns:a16="http://schemas.microsoft.com/office/drawing/2014/main" id="{E8C51193-513D-4AE5-B26E-988410E9B81D}"/>
                    </a:ext>
                  </a:extLst>
                </p:cNvPr>
                <p:cNvSpPr/>
                <p:nvPr/>
              </p:nvSpPr>
              <p:spPr>
                <a:xfrm>
                  <a:off x="12104528"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5" name="Freeform: Shape 6624">
                  <a:extLst>
                    <a:ext uri="{FF2B5EF4-FFF2-40B4-BE49-F238E27FC236}">
                      <a16:creationId xmlns:a16="http://schemas.microsoft.com/office/drawing/2014/main" id="{E23FD9DD-CBA8-46B6-8FFA-A469FF72F358}"/>
                    </a:ext>
                  </a:extLst>
                </p:cNvPr>
                <p:cNvSpPr/>
                <p:nvPr/>
              </p:nvSpPr>
              <p:spPr>
                <a:xfrm>
                  <a:off x="12434188"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6" name="Freeform: Shape 6625">
                  <a:extLst>
                    <a:ext uri="{FF2B5EF4-FFF2-40B4-BE49-F238E27FC236}">
                      <a16:creationId xmlns:a16="http://schemas.microsoft.com/office/drawing/2014/main" id="{0315E451-B757-4962-A4BB-8DA8959262BA}"/>
                    </a:ext>
                  </a:extLst>
                </p:cNvPr>
                <p:cNvSpPr/>
                <p:nvPr/>
              </p:nvSpPr>
              <p:spPr>
                <a:xfrm>
                  <a:off x="12763944"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7" name="Freeform: Shape 6626">
                  <a:extLst>
                    <a:ext uri="{FF2B5EF4-FFF2-40B4-BE49-F238E27FC236}">
                      <a16:creationId xmlns:a16="http://schemas.microsoft.com/office/drawing/2014/main" id="{48DD3FC6-5F50-4B6B-A6F1-B0F708784EB0}"/>
                    </a:ext>
                  </a:extLst>
                </p:cNvPr>
                <p:cNvSpPr/>
                <p:nvPr/>
              </p:nvSpPr>
              <p:spPr>
                <a:xfrm>
                  <a:off x="13093699"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628" name="Freeform: Shape 6627">
                  <a:extLst>
                    <a:ext uri="{FF2B5EF4-FFF2-40B4-BE49-F238E27FC236}">
                      <a16:creationId xmlns:a16="http://schemas.microsoft.com/office/drawing/2014/main" id="{E435CE20-592B-4C2A-A33D-7ADF7AFD6BE1}"/>
                    </a:ext>
                  </a:extLst>
                </p:cNvPr>
                <p:cNvSpPr/>
                <p:nvPr/>
              </p:nvSpPr>
              <p:spPr>
                <a:xfrm>
                  <a:off x="11774677"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29" name="Freeform: Shape 6628">
                  <a:extLst>
                    <a:ext uri="{FF2B5EF4-FFF2-40B4-BE49-F238E27FC236}">
                      <a16:creationId xmlns:a16="http://schemas.microsoft.com/office/drawing/2014/main" id="{4E5B6802-9A6A-44AC-BDB3-70FFD8E8F997}"/>
                    </a:ext>
                  </a:extLst>
                </p:cNvPr>
                <p:cNvSpPr/>
                <p:nvPr/>
              </p:nvSpPr>
              <p:spPr>
                <a:xfrm>
                  <a:off x="12104433"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0" name="Freeform: Shape 6629">
                  <a:extLst>
                    <a:ext uri="{FF2B5EF4-FFF2-40B4-BE49-F238E27FC236}">
                      <a16:creationId xmlns:a16="http://schemas.microsoft.com/office/drawing/2014/main" id="{43050D39-8CEB-4C55-8178-B678CF06B12F}"/>
                    </a:ext>
                  </a:extLst>
                </p:cNvPr>
                <p:cNvSpPr/>
                <p:nvPr/>
              </p:nvSpPr>
              <p:spPr>
                <a:xfrm>
                  <a:off x="12434188"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1" name="Freeform: Shape 6630">
                  <a:extLst>
                    <a:ext uri="{FF2B5EF4-FFF2-40B4-BE49-F238E27FC236}">
                      <a16:creationId xmlns:a16="http://schemas.microsoft.com/office/drawing/2014/main" id="{EE2B8F2A-4FC3-4D63-9090-736D256690F2}"/>
                    </a:ext>
                  </a:extLst>
                </p:cNvPr>
                <p:cNvSpPr/>
                <p:nvPr/>
              </p:nvSpPr>
              <p:spPr>
                <a:xfrm>
                  <a:off x="12763944"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2" name="Freeform: Shape 6631">
                  <a:extLst>
                    <a:ext uri="{FF2B5EF4-FFF2-40B4-BE49-F238E27FC236}">
                      <a16:creationId xmlns:a16="http://schemas.microsoft.com/office/drawing/2014/main" id="{EC57A60A-F10F-4BA2-9361-3DA39FDA82CE}"/>
                    </a:ext>
                  </a:extLst>
                </p:cNvPr>
                <p:cNvSpPr/>
                <p:nvPr/>
              </p:nvSpPr>
              <p:spPr>
                <a:xfrm>
                  <a:off x="13093699"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3" name="Freeform: Shape 6632">
                  <a:extLst>
                    <a:ext uri="{FF2B5EF4-FFF2-40B4-BE49-F238E27FC236}">
                      <a16:creationId xmlns:a16="http://schemas.microsoft.com/office/drawing/2014/main" id="{790E2CD3-BBC9-4245-93F2-116EBF54A1BC}"/>
                    </a:ext>
                  </a:extLst>
                </p:cNvPr>
                <p:cNvSpPr/>
                <p:nvPr/>
              </p:nvSpPr>
              <p:spPr>
                <a:xfrm>
                  <a:off x="11444922"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4" name="Freeform: Shape 6633">
                  <a:extLst>
                    <a:ext uri="{FF2B5EF4-FFF2-40B4-BE49-F238E27FC236}">
                      <a16:creationId xmlns:a16="http://schemas.microsoft.com/office/drawing/2014/main" id="{B0388AC8-7F99-4AAA-A33A-C6CF2BC3D14E}"/>
                    </a:ext>
                  </a:extLst>
                </p:cNvPr>
                <p:cNvSpPr/>
                <p:nvPr/>
              </p:nvSpPr>
              <p:spPr>
                <a:xfrm>
                  <a:off x="11774677"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5" name="Freeform: Shape 6634">
                  <a:extLst>
                    <a:ext uri="{FF2B5EF4-FFF2-40B4-BE49-F238E27FC236}">
                      <a16:creationId xmlns:a16="http://schemas.microsoft.com/office/drawing/2014/main" id="{B8EA3B24-268F-413A-B62B-122A06E4955D}"/>
                    </a:ext>
                  </a:extLst>
                </p:cNvPr>
                <p:cNvSpPr/>
                <p:nvPr/>
              </p:nvSpPr>
              <p:spPr>
                <a:xfrm>
                  <a:off x="12104433"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6" name="Freeform: Shape 6635">
                  <a:extLst>
                    <a:ext uri="{FF2B5EF4-FFF2-40B4-BE49-F238E27FC236}">
                      <a16:creationId xmlns:a16="http://schemas.microsoft.com/office/drawing/2014/main" id="{4F2925D3-B864-4BB9-8C5A-104F6135EF8D}"/>
                    </a:ext>
                  </a:extLst>
                </p:cNvPr>
                <p:cNvSpPr/>
                <p:nvPr/>
              </p:nvSpPr>
              <p:spPr>
                <a:xfrm>
                  <a:off x="12434188"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7" name="Freeform: Shape 6636">
                  <a:extLst>
                    <a:ext uri="{FF2B5EF4-FFF2-40B4-BE49-F238E27FC236}">
                      <a16:creationId xmlns:a16="http://schemas.microsoft.com/office/drawing/2014/main" id="{0676ADAB-900E-4307-9DB8-D27C3C9E8366}"/>
                    </a:ext>
                  </a:extLst>
                </p:cNvPr>
                <p:cNvSpPr/>
                <p:nvPr/>
              </p:nvSpPr>
              <p:spPr>
                <a:xfrm>
                  <a:off x="12763944"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8" name="Freeform: Shape 6637">
                  <a:extLst>
                    <a:ext uri="{FF2B5EF4-FFF2-40B4-BE49-F238E27FC236}">
                      <a16:creationId xmlns:a16="http://schemas.microsoft.com/office/drawing/2014/main" id="{62491079-6EB9-4567-B2F1-ADFE95995C26}"/>
                    </a:ext>
                  </a:extLst>
                </p:cNvPr>
                <p:cNvSpPr/>
                <p:nvPr/>
              </p:nvSpPr>
              <p:spPr>
                <a:xfrm>
                  <a:off x="13093699"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39" name="Freeform: Shape 6638">
                  <a:extLst>
                    <a:ext uri="{FF2B5EF4-FFF2-40B4-BE49-F238E27FC236}">
                      <a16:creationId xmlns:a16="http://schemas.microsoft.com/office/drawing/2014/main" id="{239B906D-FAC9-4F85-9810-7B293684AD06}"/>
                    </a:ext>
                  </a:extLst>
                </p:cNvPr>
                <p:cNvSpPr/>
                <p:nvPr/>
              </p:nvSpPr>
              <p:spPr>
                <a:xfrm>
                  <a:off x="11115166"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0" name="Freeform: Shape 6639">
                  <a:extLst>
                    <a:ext uri="{FF2B5EF4-FFF2-40B4-BE49-F238E27FC236}">
                      <a16:creationId xmlns:a16="http://schemas.microsoft.com/office/drawing/2014/main" id="{314AB2EC-CCBA-4442-8ED9-CA0D15756819}"/>
                    </a:ext>
                  </a:extLst>
                </p:cNvPr>
                <p:cNvSpPr/>
                <p:nvPr/>
              </p:nvSpPr>
              <p:spPr>
                <a:xfrm>
                  <a:off x="11444922"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1" name="Freeform: Shape 6640">
                  <a:extLst>
                    <a:ext uri="{FF2B5EF4-FFF2-40B4-BE49-F238E27FC236}">
                      <a16:creationId xmlns:a16="http://schemas.microsoft.com/office/drawing/2014/main" id="{8341577F-0474-47FA-92DF-28C0DA1C6744}"/>
                    </a:ext>
                  </a:extLst>
                </p:cNvPr>
                <p:cNvSpPr/>
                <p:nvPr/>
              </p:nvSpPr>
              <p:spPr>
                <a:xfrm>
                  <a:off x="11774677"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2" name="Freeform: Shape 6641">
                  <a:extLst>
                    <a:ext uri="{FF2B5EF4-FFF2-40B4-BE49-F238E27FC236}">
                      <a16:creationId xmlns:a16="http://schemas.microsoft.com/office/drawing/2014/main" id="{7611DAC9-506C-4058-9BB7-10CB759E1E9E}"/>
                    </a:ext>
                  </a:extLst>
                </p:cNvPr>
                <p:cNvSpPr/>
                <p:nvPr/>
              </p:nvSpPr>
              <p:spPr>
                <a:xfrm>
                  <a:off x="12104433"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3" name="Freeform: Shape 6642">
                  <a:extLst>
                    <a:ext uri="{FF2B5EF4-FFF2-40B4-BE49-F238E27FC236}">
                      <a16:creationId xmlns:a16="http://schemas.microsoft.com/office/drawing/2014/main" id="{B94F90F8-0522-4592-85F6-E29DE282EBFE}"/>
                    </a:ext>
                  </a:extLst>
                </p:cNvPr>
                <p:cNvSpPr/>
                <p:nvPr/>
              </p:nvSpPr>
              <p:spPr>
                <a:xfrm>
                  <a:off x="12434188"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4" name="Freeform: Shape 6643">
                  <a:extLst>
                    <a:ext uri="{FF2B5EF4-FFF2-40B4-BE49-F238E27FC236}">
                      <a16:creationId xmlns:a16="http://schemas.microsoft.com/office/drawing/2014/main" id="{66A3DB6A-FAC0-450F-B95E-086E83EDF66E}"/>
                    </a:ext>
                  </a:extLst>
                </p:cNvPr>
                <p:cNvSpPr/>
                <p:nvPr/>
              </p:nvSpPr>
              <p:spPr>
                <a:xfrm>
                  <a:off x="12763944"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5" name="Freeform: Shape 6644">
                  <a:extLst>
                    <a:ext uri="{FF2B5EF4-FFF2-40B4-BE49-F238E27FC236}">
                      <a16:creationId xmlns:a16="http://schemas.microsoft.com/office/drawing/2014/main" id="{843CA21E-1988-4851-9FC8-66A580B51D39}"/>
                    </a:ext>
                  </a:extLst>
                </p:cNvPr>
                <p:cNvSpPr/>
                <p:nvPr/>
              </p:nvSpPr>
              <p:spPr>
                <a:xfrm>
                  <a:off x="13093699"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46" name="Freeform: Shape 6645">
                  <a:extLst>
                    <a:ext uri="{FF2B5EF4-FFF2-40B4-BE49-F238E27FC236}">
                      <a16:creationId xmlns:a16="http://schemas.microsoft.com/office/drawing/2014/main" id="{232304D2-83D3-4998-AA00-7B2CC6F2634D}"/>
                    </a:ext>
                  </a:extLst>
                </p:cNvPr>
                <p:cNvSpPr/>
                <p:nvPr/>
              </p:nvSpPr>
              <p:spPr>
                <a:xfrm>
                  <a:off x="10785411"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47" name="Freeform: Shape 6646">
                  <a:extLst>
                    <a:ext uri="{FF2B5EF4-FFF2-40B4-BE49-F238E27FC236}">
                      <a16:creationId xmlns:a16="http://schemas.microsoft.com/office/drawing/2014/main" id="{34A4B953-2011-43FC-9A34-9056353C8C81}"/>
                    </a:ext>
                  </a:extLst>
                </p:cNvPr>
                <p:cNvSpPr/>
                <p:nvPr/>
              </p:nvSpPr>
              <p:spPr>
                <a:xfrm>
                  <a:off x="11115166"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48" name="Freeform: Shape 6647">
                  <a:extLst>
                    <a:ext uri="{FF2B5EF4-FFF2-40B4-BE49-F238E27FC236}">
                      <a16:creationId xmlns:a16="http://schemas.microsoft.com/office/drawing/2014/main" id="{30420C23-1F76-4AE1-BAEA-5CCAF1472629}"/>
                    </a:ext>
                  </a:extLst>
                </p:cNvPr>
                <p:cNvSpPr/>
                <p:nvPr/>
              </p:nvSpPr>
              <p:spPr>
                <a:xfrm>
                  <a:off x="11444922"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49" name="Freeform: Shape 6648">
                  <a:extLst>
                    <a:ext uri="{FF2B5EF4-FFF2-40B4-BE49-F238E27FC236}">
                      <a16:creationId xmlns:a16="http://schemas.microsoft.com/office/drawing/2014/main" id="{35E9E314-5107-42AF-A235-7377426DFE37}"/>
                    </a:ext>
                  </a:extLst>
                </p:cNvPr>
                <p:cNvSpPr/>
                <p:nvPr/>
              </p:nvSpPr>
              <p:spPr>
                <a:xfrm>
                  <a:off x="11774677"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0" name="Freeform: Shape 6649">
                  <a:extLst>
                    <a:ext uri="{FF2B5EF4-FFF2-40B4-BE49-F238E27FC236}">
                      <a16:creationId xmlns:a16="http://schemas.microsoft.com/office/drawing/2014/main" id="{51E0FF5B-7481-403B-ABCA-D95C9A3910ED}"/>
                    </a:ext>
                  </a:extLst>
                </p:cNvPr>
                <p:cNvSpPr/>
                <p:nvPr/>
              </p:nvSpPr>
              <p:spPr>
                <a:xfrm>
                  <a:off x="12104433"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1" name="Freeform: Shape 6650">
                  <a:extLst>
                    <a:ext uri="{FF2B5EF4-FFF2-40B4-BE49-F238E27FC236}">
                      <a16:creationId xmlns:a16="http://schemas.microsoft.com/office/drawing/2014/main" id="{B666DB1B-BF17-4B06-8607-E970AF62FED3}"/>
                    </a:ext>
                  </a:extLst>
                </p:cNvPr>
                <p:cNvSpPr/>
                <p:nvPr/>
              </p:nvSpPr>
              <p:spPr>
                <a:xfrm>
                  <a:off x="12434188"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2" name="Freeform: Shape 6651">
                  <a:extLst>
                    <a:ext uri="{FF2B5EF4-FFF2-40B4-BE49-F238E27FC236}">
                      <a16:creationId xmlns:a16="http://schemas.microsoft.com/office/drawing/2014/main" id="{22A80D30-1F90-4AAD-AC86-F0B39B10E880}"/>
                    </a:ext>
                  </a:extLst>
                </p:cNvPr>
                <p:cNvSpPr/>
                <p:nvPr/>
              </p:nvSpPr>
              <p:spPr>
                <a:xfrm>
                  <a:off x="12763944"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3" name="Freeform: Shape 6652">
                  <a:extLst>
                    <a:ext uri="{FF2B5EF4-FFF2-40B4-BE49-F238E27FC236}">
                      <a16:creationId xmlns:a16="http://schemas.microsoft.com/office/drawing/2014/main" id="{C7F56AD9-2E95-4330-A795-7A0E5B2F58EA}"/>
                    </a:ext>
                  </a:extLst>
                </p:cNvPr>
                <p:cNvSpPr/>
                <p:nvPr/>
              </p:nvSpPr>
              <p:spPr>
                <a:xfrm>
                  <a:off x="13093699"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54" name="Freeform: Shape 6653">
                  <a:extLst>
                    <a:ext uri="{FF2B5EF4-FFF2-40B4-BE49-F238E27FC236}">
                      <a16:creationId xmlns:a16="http://schemas.microsoft.com/office/drawing/2014/main" id="{9F7545B3-C2B8-48FC-B410-16B54743CFA6}"/>
                    </a:ext>
                  </a:extLst>
                </p:cNvPr>
                <p:cNvSpPr/>
                <p:nvPr/>
              </p:nvSpPr>
              <p:spPr>
                <a:xfrm>
                  <a:off x="10455750" y="511930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55" name="Freeform: Shape 6654">
                  <a:extLst>
                    <a:ext uri="{FF2B5EF4-FFF2-40B4-BE49-F238E27FC236}">
                      <a16:creationId xmlns:a16="http://schemas.microsoft.com/office/drawing/2014/main" id="{4007FEE6-57FC-4610-99CF-40E72B1227DE}"/>
                    </a:ext>
                  </a:extLst>
                </p:cNvPr>
                <p:cNvSpPr/>
                <p:nvPr/>
              </p:nvSpPr>
              <p:spPr>
                <a:xfrm>
                  <a:off x="10785411"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6" name="Freeform: Shape 6655">
                  <a:extLst>
                    <a:ext uri="{FF2B5EF4-FFF2-40B4-BE49-F238E27FC236}">
                      <a16:creationId xmlns:a16="http://schemas.microsoft.com/office/drawing/2014/main" id="{DAE6DA00-3725-46BC-8CA5-FCE2E8C5803A}"/>
                    </a:ext>
                  </a:extLst>
                </p:cNvPr>
                <p:cNvSpPr/>
                <p:nvPr/>
              </p:nvSpPr>
              <p:spPr>
                <a:xfrm>
                  <a:off x="11115166"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7" name="Freeform: Shape 6656">
                  <a:extLst>
                    <a:ext uri="{FF2B5EF4-FFF2-40B4-BE49-F238E27FC236}">
                      <a16:creationId xmlns:a16="http://schemas.microsoft.com/office/drawing/2014/main" id="{0F162654-12E2-494B-84D0-266205C6C3EA}"/>
                    </a:ext>
                  </a:extLst>
                </p:cNvPr>
                <p:cNvSpPr/>
                <p:nvPr/>
              </p:nvSpPr>
              <p:spPr>
                <a:xfrm>
                  <a:off x="11444922"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8" name="Freeform: Shape 6657">
                  <a:extLst>
                    <a:ext uri="{FF2B5EF4-FFF2-40B4-BE49-F238E27FC236}">
                      <a16:creationId xmlns:a16="http://schemas.microsoft.com/office/drawing/2014/main" id="{A0A6ABCA-E7C8-4F7A-BF0E-95967BE36191}"/>
                    </a:ext>
                  </a:extLst>
                </p:cNvPr>
                <p:cNvSpPr/>
                <p:nvPr/>
              </p:nvSpPr>
              <p:spPr>
                <a:xfrm>
                  <a:off x="11774677"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59" name="Freeform: Shape 6658">
                  <a:extLst>
                    <a:ext uri="{FF2B5EF4-FFF2-40B4-BE49-F238E27FC236}">
                      <a16:creationId xmlns:a16="http://schemas.microsoft.com/office/drawing/2014/main" id="{A1918469-1B2D-4400-8FAB-717B700FEBA5}"/>
                    </a:ext>
                  </a:extLst>
                </p:cNvPr>
                <p:cNvSpPr/>
                <p:nvPr/>
              </p:nvSpPr>
              <p:spPr>
                <a:xfrm>
                  <a:off x="12104433"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0" name="Freeform: Shape 6659">
                  <a:extLst>
                    <a:ext uri="{FF2B5EF4-FFF2-40B4-BE49-F238E27FC236}">
                      <a16:creationId xmlns:a16="http://schemas.microsoft.com/office/drawing/2014/main" id="{3D262C89-98AD-49B8-BC65-F74C08B1DFC0}"/>
                    </a:ext>
                  </a:extLst>
                </p:cNvPr>
                <p:cNvSpPr/>
                <p:nvPr/>
              </p:nvSpPr>
              <p:spPr>
                <a:xfrm>
                  <a:off x="12434188"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1" name="Freeform: Shape 6660">
                  <a:extLst>
                    <a:ext uri="{FF2B5EF4-FFF2-40B4-BE49-F238E27FC236}">
                      <a16:creationId xmlns:a16="http://schemas.microsoft.com/office/drawing/2014/main" id="{F907F149-3A6F-4D37-903C-070E580E3082}"/>
                    </a:ext>
                  </a:extLst>
                </p:cNvPr>
                <p:cNvSpPr/>
                <p:nvPr/>
              </p:nvSpPr>
              <p:spPr>
                <a:xfrm>
                  <a:off x="12763944"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2" name="Freeform: Shape 6661">
                  <a:extLst>
                    <a:ext uri="{FF2B5EF4-FFF2-40B4-BE49-F238E27FC236}">
                      <a16:creationId xmlns:a16="http://schemas.microsoft.com/office/drawing/2014/main" id="{285CEA07-9B87-41FA-BE09-FF2FE3D5D946}"/>
                    </a:ext>
                  </a:extLst>
                </p:cNvPr>
                <p:cNvSpPr/>
                <p:nvPr/>
              </p:nvSpPr>
              <p:spPr>
                <a:xfrm>
                  <a:off x="13093699"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3" name="Freeform: Shape 6662">
                  <a:extLst>
                    <a:ext uri="{FF2B5EF4-FFF2-40B4-BE49-F238E27FC236}">
                      <a16:creationId xmlns:a16="http://schemas.microsoft.com/office/drawing/2014/main" id="{366E6AEE-86A0-47E3-A34B-5D5EFE3CC450}"/>
                    </a:ext>
                  </a:extLst>
                </p:cNvPr>
                <p:cNvSpPr/>
                <p:nvPr/>
              </p:nvSpPr>
              <p:spPr>
                <a:xfrm>
                  <a:off x="10125995" y="4826412"/>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64" name="Freeform: Shape 6663">
                  <a:extLst>
                    <a:ext uri="{FF2B5EF4-FFF2-40B4-BE49-F238E27FC236}">
                      <a16:creationId xmlns:a16="http://schemas.microsoft.com/office/drawing/2014/main" id="{B5D92554-C99E-4A81-9B88-BDCCFD6542B8}"/>
                    </a:ext>
                  </a:extLst>
                </p:cNvPr>
                <p:cNvSpPr/>
                <p:nvPr/>
              </p:nvSpPr>
              <p:spPr>
                <a:xfrm>
                  <a:off x="10455750" y="4826412"/>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65" name="Freeform: Shape 6664">
                  <a:extLst>
                    <a:ext uri="{FF2B5EF4-FFF2-40B4-BE49-F238E27FC236}">
                      <a16:creationId xmlns:a16="http://schemas.microsoft.com/office/drawing/2014/main" id="{7083061D-F565-4A71-94DB-42C3AE26ADEE}"/>
                    </a:ext>
                  </a:extLst>
                </p:cNvPr>
                <p:cNvSpPr/>
                <p:nvPr/>
              </p:nvSpPr>
              <p:spPr>
                <a:xfrm>
                  <a:off x="10785411"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6" name="Freeform: Shape 6665">
                  <a:extLst>
                    <a:ext uri="{FF2B5EF4-FFF2-40B4-BE49-F238E27FC236}">
                      <a16:creationId xmlns:a16="http://schemas.microsoft.com/office/drawing/2014/main" id="{76EC9F8D-9AE3-4010-9ADE-BF1993175AF5}"/>
                    </a:ext>
                  </a:extLst>
                </p:cNvPr>
                <p:cNvSpPr/>
                <p:nvPr/>
              </p:nvSpPr>
              <p:spPr>
                <a:xfrm>
                  <a:off x="11115166"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7" name="Freeform: Shape 6666">
                  <a:extLst>
                    <a:ext uri="{FF2B5EF4-FFF2-40B4-BE49-F238E27FC236}">
                      <a16:creationId xmlns:a16="http://schemas.microsoft.com/office/drawing/2014/main" id="{835CDD97-131A-45C8-AE0B-6D5B9B491E92}"/>
                    </a:ext>
                  </a:extLst>
                </p:cNvPr>
                <p:cNvSpPr/>
                <p:nvPr/>
              </p:nvSpPr>
              <p:spPr>
                <a:xfrm>
                  <a:off x="11444922"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8" name="Freeform: Shape 6667">
                  <a:extLst>
                    <a:ext uri="{FF2B5EF4-FFF2-40B4-BE49-F238E27FC236}">
                      <a16:creationId xmlns:a16="http://schemas.microsoft.com/office/drawing/2014/main" id="{B1AD502C-9C2E-4143-AD5E-F528D648DBAB}"/>
                    </a:ext>
                  </a:extLst>
                </p:cNvPr>
                <p:cNvSpPr/>
                <p:nvPr/>
              </p:nvSpPr>
              <p:spPr>
                <a:xfrm>
                  <a:off x="11774677"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69" name="Freeform: Shape 6668">
                  <a:extLst>
                    <a:ext uri="{FF2B5EF4-FFF2-40B4-BE49-F238E27FC236}">
                      <a16:creationId xmlns:a16="http://schemas.microsoft.com/office/drawing/2014/main" id="{272E8F3B-816C-40D2-B8AE-6AA860AAE71A}"/>
                    </a:ext>
                  </a:extLst>
                </p:cNvPr>
                <p:cNvSpPr/>
                <p:nvPr/>
              </p:nvSpPr>
              <p:spPr>
                <a:xfrm>
                  <a:off x="12104433"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0" name="Freeform: Shape 6669">
                  <a:extLst>
                    <a:ext uri="{FF2B5EF4-FFF2-40B4-BE49-F238E27FC236}">
                      <a16:creationId xmlns:a16="http://schemas.microsoft.com/office/drawing/2014/main" id="{CCE00CB6-7341-42E8-B292-618DEBEE6BA4}"/>
                    </a:ext>
                  </a:extLst>
                </p:cNvPr>
                <p:cNvSpPr/>
                <p:nvPr/>
              </p:nvSpPr>
              <p:spPr>
                <a:xfrm>
                  <a:off x="12434188"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1" name="Freeform: Shape 6670">
                  <a:extLst>
                    <a:ext uri="{FF2B5EF4-FFF2-40B4-BE49-F238E27FC236}">
                      <a16:creationId xmlns:a16="http://schemas.microsoft.com/office/drawing/2014/main" id="{8B33AB5C-5F49-458A-8478-276D26F37191}"/>
                    </a:ext>
                  </a:extLst>
                </p:cNvPr>
                <p:cNvSpPr/>
                <p:nvPr/>
              </p:nvSpPr>
              <p:spPr>
                <a:xfrm>
                  <a:off x="12763944"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2" name="Freeform: Shape 6671">
                  <a:extLst>
                    <a:ext uri="{FF2B5EF4-FFF2-40B4-BE49-F238E27FC236}">
                      <a16:creationId xmlns:a16="http://schemas.microsoft.com/office/drawing/2014/main" id="{C7DD2839-9593-48B0-BEB4-9E13A2244375}"/>
                    </a:ext>
                  </a:extLst>
                </p:cNvPr>
                <p:cNvSpPr/>
                <p:nvPr/>
              </p:nvSpPr>
              <p:spPr>
                <a:xfrm>
                  <a:off x="13093699"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73" name="Freeform: Shape 6672">
                  <a:extLst>
                    <a:ext uri="{FF2B5EF4-FFF2-40B4-BE49-F238E27FC236}">
                      <a16:creationId xmlns:a16="http://schemas.microsoft.com/office/drawing/2014/main" id="{720128F2-EB6B-4D16-8B19-B32C2A20C9A5}"/>
                    </a:ext>
                  </a:extLst>
                </p:cNvPr>
                <p:cNvSpPr/>
                <p:nvPr/>
              </p:nvSpPr>
              <p:spPr>
                <a:xfrm>
                  <a:off x="9796239" y="4533518"/>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674" name="Freeform: Shape 6673">
                  <a:extLst>
                    <a:ext uri="{FF2B5EF4-FFF2-40B4-BE49-F238E27FC236}">
                      <a16:creationId xmlns:a16="http://schemas.microsoft.com/office/drawing/2014/main" id="{1D78A0F4-9912-4A6B-BE00-8063CEAD6DC6}"/>
                    </a:ext>
                  </a:extLst>
                </p:cNvPr>
                <p:cNvSpPr/>
                <p:nvPr/>
              </p:nvSpPr>
              <p:spPr>
                <a:xfrm>
                  <a:off x="10125995" y="4533518"/>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675" name="Freeform: Shape 6674">
                  <a:extLst>
                    <a:ext uri="{FF2B5EF4-FFF2-40B4-BE49-F238E27FC236}">
                      <a16:creationId xmlns:a16="http://schemas.microsoft.com/office/drawing/2014/main" id="{EEE977DF-D7F2-41AD-8A13-419DB9F9B43F}"/>
                    </a:ext>
                  </a:extLst>
                </p:cNvPr>
                <p:cNvSpPr/>
                <p:nvPr/>
              </p:nvSpPr>
              <p:spPr>
                <a:xfrm>
                  <a:off x="10455750" y="4533518"/>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676" name="Freeform: Shape 6675">
                  <a:extLst>
                    <a:ext uri="{FF2B5EF4-FFF2-40B4-BE49-F238E27FC236}">
                      <a16:creationId xmlns:a16="http://schemas.microsoft.com/office/drawing/2014/main" id="{74F9061D-722D-4BFE-8FD4-2F82DEAB6AC5}"/>
                    </a:ext>
                  </a:extLst>
                </p:cNvPr>
                <p:cNvSpPr/>
                <p:nvPr/>
              </p:nvSpPr>
              <p:spPr>
                <a:xfrm>
                  <a:off x="10785411"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77" name="Freeform: Shape 6676">
                  <a:extLst>
                    <a:ext uri="{FF2B5EF4-FFF2-40B4-BE49-F238E27FC236}">
                      <a16:creationId xmlns:a16="http://schemas.microsoft.com/office/drawing/2014/main" id="{01843878-5A09-47ED-8900-296374C17FE2}"/>
                    </a:ext>
                  </a:extLst>
                </p:cNvPr>
                <p:cNvSpPr/>
                <p:nvPr/>
              </p:nvSpPr>
              <p:spPr>
                <a:xfrm>
                  <a:off x="11115166"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78" name="Freeform: Shape 6677">
                  <a:extLst>
                    <a:ext uri="{FF2B5EF4-FFF2-40B4-BE49-F238E27FC236}">
                      <a16:creationId xmlns:a16="http://schemas.microsoft.com/office/drawing/2014/main" id="{D64BEEB1-07AE-47D5-8707-B3AB4AAF5DA4}"/>
                    </a:ext>
                  </a:extLst>
                </p:cNvPr>
                <p:cNvSpPr/>
                <p:nvPr/>
              </p:nvSpPr>
              <p:spPr>
                <a:xfrm>
                  <a:off x="11444922"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79" name="Freeform: Shape 6678">
                  <a:extLst>
                    <a:ext uri="{FF2B5EF4-FFF2-40B4-BE49-F238E27FC236}">
                      <a16:creationId xmlns:a16="http://schemas.microsoft.com/office/drawing/2014/main" id="{00D22B9D-998C-4BA4-A808-BAF4EA4A8835}"/>
                    </a:ext>
                  </a:extLst>
                </p:cNvPr>
                <p:cNvSpPr/>
                <p:nvPr/>
              </p:nvSpPr>
              <p:spPr>
                <a:xfrm>
                  <a:off x="11774677"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0" name="Freeform: Shape 6679">
                  <a:extLst>
                    <a:ext uri="{FF2B5EF4-FFF2-40B4-BE49-F238E27FC236}">
                      <a16:creationId xmlns:a16="http://schemas.microsoft.com/office/drawing/2014/main" id="{6252A1F3-E8B6-422B-9FC2-3CA410611EC3}"/>
                    </a:ext>
                  </a:extLst>
                </p:cNvPr>
                <p:cNvSpPr/>
                <p:nvPr/>
              </p:nvSpPr>
              <p:spPr>
                <a:xfrm>
                  <a:off x="12104433"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1" name="Freeform: Shape 6680">
                  <a:extLst>
                    <a:ext uri="{FF2B5EF4-FFF2-40B4-BE49-F238E27FC236}">
                      <a16:creationId xmlns:a16="http://schemas.microsoft.com/office/drawing/2014/main" id="{4D87D6B0-532F-4156-9D49-D86A793BDEA6}"/>
                    </a:ext>
                  </a:extLst>
                </p:cNvPr>
                <p:cNvSpPr/>
                <p:nvPr/>
              </p:nvSpPr>
              <p:spPr>
                <a:xfrm>
                  <a:off x="12434188"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2" name="Freeform: Shape 6681">
                  <a:extLst>
                    <a:ext uri="{FF2B5EF4-FFF2-40B4-BE49-F238E27FC236}">
                      <a16:creationId xmlns:a16="http://schemas.microsoft.com/office/drawing/2014/main" id="{25F1D862-7F8B-48DE-A7AC-428F07951698}"/>
                    </a:ext>
                  </a:extLst>
                </p:cNvPr>
                <p:cNvSpPr/>
                <p:nvPr/>
              </p:nvSpPr>
              <p:spPr>
                <a:xfrm>
                  <a:off x="12763944"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3" name="Freeform: Shape 6682">
                  <a:extLst>
                    <a:ext uri="{FF2B5EF4-FFF2-40B4-BE49-F238E27FC236}">
                      <a16:creationId xmlns:a16="http://schemas.microsoft.com/office/drawing/2014/main" id="{9CB7613E-A55E-457A-9939-3A19FF312B2A}"/>
                    </a:ext>
                  </a:extLst>
                </p:cNvPr>
                <p:cNvSpPr/>
                <p:nvPr/>
              </p:nvSpPr>
              <p:spPr>
                <a:xfrm>
                  <a:off x="13093699"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684" name="Freeform: Shape 6683">
                  <a:extLst>
                    <a:ext uri="{FF2B5EF4-FFF2-40B4-BE49-F238E27FC236}">
                      <a16:creationId xmlns:a16="http://schemas.microsoft.com/office/drawing/2014/main" id="{A6D78E85-9EBD-4703-B04A-E5FDBAE77E93}"/>
                    </a:ext>
                  </a:extLst>
                </p:cNvPr>
                <p:cNvSpPr/>
                <p:nvPr/>
              </p:nvSpPr>
              <p:spPr>
                <a:xfrm>
                  <a:off x="9466484"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85" name="Freeform: Shape 6684">
                  <a:extLst>
                    <a:ext uri="{FF2B5EF4-FFF2-40B4-BE49-F238E27FC236}">
                      <a16:creationId xmlns:a16="http://schemas.microsoft.com/office/drawing/2014/main" id="{2F602244-B845-4740-A735-7AB7BC3A4010}"/>
                    </a:ext>
                  </a:extLst>
                </p:cNvPr>
                <p:cNvSpPr/>
                <p:nvPr/>
              </p:nvSpPr>
              <p:spPr>
                <a:xfrm>
                  <a:off x="9796239" y="4240720"/>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86" name="Freeform: Shape 6685">
                  <a:extLst>
                    <a:ext uri="{FF2B5EF4-FFF2-40B4-BE49-F238E27FC236}">
                      <a16:creationId xmlns:a16="http://schemas.microsoft.com/office/drawing/2014/main" id="{E4EEFA8E-D6DD-4AA8-9456-5EBB4116CFE5}"/>
                    </a:ext>
                  </a:extLst>
                </p:cNvPr>
                <p:cNvSpPr/>
                <p:nvPr/>
              </p:nvSpPr>
              <p:spPr>
                <a:xfrm>
                  <a:off x="10125995" y="4240720"/>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87" name="Freeform: Shape 6686">
                  <a:extLst>
                    <a:ext uri="{FF2B5EF4-FFF2-40B4-BE49-F238E27FC236}">
                      <a16:creationId xmlns:a16="http://schemas.microsoft.com/office/drawing/2014/main" id="{4BEAB3BD-77A9-4361-9BA3-7E26521E408B}"/>
                    </a:ext>
                  </a:extLst>
                </p:cNvPr>
                <p:cNvSpPr/>
                <p:nvPr/>
              </p:nvSpPr>
              <p:spPr>
                <a:xfrm>
                  <a:off x="10455750" y="4240720"/>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88" name="Freeform: Shape 6687">
                  <a:extLst>
                    <a:ext uri="{FF2B5EF4-FFF2-40B4-BE49-F238E27FC236}">
                      <a16:creationId xmlns:a16="http://schemas.microsoft.com/office/drawing/2014/main" id="{D1C4BB95-D7A1-4A99-AEAB-245DE556E892}"/>
                    </a:ext>
                  </a:extLst>
                </p:cNvPr>
                <p:cNvSpPr/>
                <p:nvPr/>
              </p:nvSpPr>
              <p:spPr>
                <a:xfrm>
                  <a:off x="10785411"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89" name="Freeform: Shape 6688">
                  <a:extLst>
                    <a:ext uri="{FF2B5EF4-FFF2-40B4-BE49-F238E27FC236}">
                      <a16:creationId xmlns:a16="http://schemas.microsoft.com/office/drawing/2014/main" id="{F81F9FAD-87BF-4ACB-9386-9050992B007F}"/>
                    </a:ext>
                  </a:extLst>
                </p:cNvPr>
                <p:cNvSpPr/>
                <p:nvPr/>
              </p:nvSpPr>
              <p:spPr>
                <a:xfrm>
                  <a:off x="11115166"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0" name="Freeform: Shape 6689">
                  <a:extLst>
                    <a:ext uri="{FF2B5EF4-FFF2-40B4-BE49-F238E27FC236}">
                      <a16:creationId xmlns:a16="http://schemas.microsoft.com/office/drawing/2014/main" id="{9AA4F7CE-954C-4A31-B943-16AD88D21673}"/>
                    </a:ext>
                  </a:extLst>
                </p:cNvPr>
                <p:cNvSpPr/>
                <p:nvPr/>
              </p:nvSpPr>
              <p:spPr>
                <a:xfrm>
                  <a:off x="11444922"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1" name="Freeform: Shape 6690">
                  <a:extLst>
                    <a:ext uri="{FF2B5EF4-FFF2-40B4-BE49-F238E27FC236}">
                      <a16:creationId xmlns:a16="http://schemas.microsoft.com/office/drawing/2014/main" id="{1BA37573-796B-40E7-854E-FE553D09C5E4}"/>
                    </a:ext>
                  </a:extLst>
                </p:cNvPr>
                <p:cNvSpPr/>
                <p:nvPr/>
              </p:nvSpPr>
              <p:spPr>
                <a:xfrm>
                  <a:off x="11774677"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2" name="Freeform: Shape 6691">
                  <a:extLst>
                    <a:ext uri="{FF2B5EF4-FFF2-40B4-BE49-F238E27FC236}">
                      <a16:creationId xmlns:a16="http://schemas.microsoft.com/office/drawing/2014/main" id="{F610A9C2-F146-456D-88E9-4F1F3576512E}"/>
                    </a:ext>
                  </a:extLst>
                </p:cNvPr>
                <p:cNvSpPr/>
                <p:nvPr/>
              </p:nvSpPr>
              <p:spPr>
                <a:xfrm>
                  <a:off x="12104433"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3" name="Freeform: Shape 6692">
                  <a:extLst>
                    <a:ext uri="{FF2B5EF4-FFF2-40B4-BE49-F238E27FC236}">
                      <a16:creationId xmlns:a16="http://schemas.microsoft.com/office/drawing/2014/main" id="{E0A3A66B-F6F6-4739-8B84-F48CF8AD86D7}"/>
                    </a:ext>
                  </a:extLst>
                </p:cNvPr>
                <p:cNvSpPr/>
                <p:nvPr/>
              </p:nvSpPr>
              <p:spPr>
                <a:xfrm>
                  <a:off x="12434188"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4" name="Freeform: Shape 6693">
                  <a:extLst>
                    <a:ext uri="{FF2B5EF4-FFF2-40B4-BE49-F238E27FC236}">
                      <a16:creationId xmlns:a16="http://schemas.microsoft.com/office/drawing/2014/main" id="{0D914BBF-223F-457F-BF45-1A8248597699}"/>
                    </a:ext>
                  </a:extLst>
                </p:cNvPr>
                <p:cNvSpPr/>
                <p:nvPr/>
              </p:nvSpPr>
              <p:spPr>
                <a:xfrm>
                  <a:off x="12763944"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5" name="Freeform: Shape 6694">
                  <a:extLst>
                    <a:ext uri="{FF2B5EF4-FFF2-40B4-BE49-F238E27FC236}">
                      <a16:creationId xmlns:a16="http://schemas.microsoft.com/office/drawing/2014/main" id="{2B3668EB-7627-46CF-B26C-9E585A4C6520}"/>
                    </a:ext>
                  </a:extLst>
                </p:cNvPr>
                <p:cNvSpPr/>
                <p:nvPr/>
              </p:nvSpPr>
              <p:spPr>
                <a:xfrm>
                  <a:off x="13093699"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6" name="Freeform: Shape 6695">
                  <a:extLst>
                    <a:ext uri="{FF2B5EF4-FFF2-40B4-BE49-F238E27FC236}">
                      <a16:creationId xmlns:a16="http://schemas.microsoft.com/office/drawing/2014/main" id="{9AA12D21-6369-4B5D-86BF-2CEC0C32708A}"/>
                    </a:ext>
                  </a:extLst>
                </p:cNvPr>
                <p:cNvSpPr/>
                <p:nvPr/>
              </p:nvSpPr>
              <p:spPr>
                <a:xfrm>
                  <a:off x="9466484"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697" name="Freeform: Shape 6696">
                  <a:extLst>
                    <a:ext uri="{FF2B5EF4-FFF2-40B4-BE49-F238E27FC236}">
                      <a16:creationId xmlns:a16="http://schemas.microsoft.com/office/drawing/2014/main" id="{00421059-A24D-4957-A2B0-56C140915765}"/>
                    </a:ext>
                  </a:extLst>
                </p:cNvPr>
                <p:cNvSpPr/>
                <p:nvPr/>
              </p:nvSpPr>
              <p:spPr>
                <a:xfrm>
                  <a:off x="9796239" y="3947826"/>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98" name="Freeform: Shape 6697">
                  <a:extLst>
                    <a:ext uri="{FF2B5EF4-FFF2-40B4-BE49-F238E27FC236}">
                      <a16:creationId xmlns:a16="http://schemas.microsoft.com/office/drawing/2014/main" id="{7114A0E9-60AD-487A-850D-A955A67C1665}"/>
                    </a:ext>
                  </a:extLst>
                </p:cNvPr>
                <p:cNvSpPr/>
                <p:nvPr/>
              </p:nvSpPr>
              <p:spPr>
                <a:xfrm>
                  <a:off x="10125995" y="3947826"/>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699" name="Freeform: Shape 6698">
                  <a:extLst>
                    <a:ext uri="{FF2B5EF4-FFF2-40B4-BE49-F238E27FC236}">
                      <a16:creationId xmlns:a16="http://schemas.microsoft.com/office/drawing/2014/main" id="{1E120A9C-DD7D-4761-9D8C-E5D346446B09}"/>
                    </a:ext>
                  </a:extLst>
                </p:cNvPr>
                <p:cNvSpPr/>
                <p:nvPr/>
              </p:nvSpPr>
              <p:spPr>
                <a:xfrm>
                  <a:off x="10455750" y="3947826"/>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00" name="Freeform: Shape 6699">
                  <a:extLst>
                    <a:ext uri="{FF2B5EF4-FFF2-40B4-BE49-F238E27FC236}">
                      <a16:creationId xmlns:a16="http://schemas.microsoft.com/office/drawing/2014/main" id="{E13AA609-5938-493E-8F87-62EC81899928}"/>
                    </a:ext>
                  </a:extLst>
                </p:cNvPr>
                <p:cNvSpPr/>
                <p:nvPr/>
              </p:nvSpPr>
              <p:spPr>
                <a:xfrm>
                  <a:off x="10785411"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1" name="Freeform: Shape 6700">
                  <a:extLst>
                    <a:ext uri="{FF2B5EF4-FFF2-40B4-BE49-F238E27FC236}">
                      <a16:creationId xmlns:a16="http://schemas.microsoft.com/office/drawing/2014/main" id="{03489744-7194-4E61-A731-230F53FF01D6}"/>
                    </a:ext>
                  </a:extLst>
                </p:cNvPr>
                <p:cNvSpPr/>
                <p:nvPr/>
              </p:nvSpPr>
              <p:spPr>
                <a:xfrm>
                  <a:off x="11115166"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2" name="Freeform: Shape 6701">
                  <a:extLst>
                    <a:ext uri="{FF2B5EF4-FFF2-40B4-BE49-F238E27FC236}">
                      <a16:creationId xmlns:a16="http://schemas.microsoft.com/office/drawing/2014/main" id="{FBD16BD5-D18B-4C61-AEB4-A988104A6C19}"/>
                    </a:ext>
                  </a:extLst>
                </p:cNvPr>
                <p:cNvSpPr/>
                <p:nvPr/>
              </p:nvSpPr>
              <p:spPr>
                <a:xfrm>
                  <a:off x="11444922"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dirty="0"/>
                </a:p>
              </p:txBody>
            </p:sp>
            <p:sp>
              <p:nvSpPr>
                <p:cNvPr id="6703" name="Freeform: Shape 6702">
                  <a:extLst>
                    <a:ext uri="{FF2B5EF4-FFF2-40B4-BE49-F238E27FC236}">
                      <a16:creationId xmlns:a16="http://schemas.microsoft.com/office/drawing/2014/main" id="{DF2DEFA6-CACC-484D-8E90-92AA90C38413}"/>
                    </a:ext>
                  </a:extLst>
                </p:cNvPr>
                <p:cNvSpPr/>
                <p:nvPr/>
              </p:nvSpPr>
              <p:spPr>
                <a:xfrm>
                  <a:off x="11774677"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4" name="Freeform: Shape 6703">
                  <a:extLst>
                    <a:ext uri="{FF2B5EF4-FFF2-40B4-BE49-F238E27FC236}">
                      <a16:creationId xmlns:a16="http://schemas.microsoft.com/office/drawing/2014/main" id="{75EE8CA2-C7DD-48BC-A770-FEB179702F49}"/>
                    </a:ext>
                  </a:extLst>
                </p:cNvPr>
                <p:cNvSpPr/>
                <p:nvPr/>
              </p:nvSpPr>
              <p:spPr>
                <a:xfrm>
                  <a:off x="12104433"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5" name="Freeform: Shape 6704">
                  <a:extLst>
                    <a:ext uri="{FF2B5EF4-FFF2-40B4-BE49-F238E27FC236}">
                      <a16:creationId xmlns:a16="http://schemas.microsoft.com/office/drawing/2014/main" id="{2124A956-C99C-4A2A-84DF-941933C57359}"/>
                    </a:ext>
                  </a:extLst>
                </p:cNvPr>
                <p:cNvSpPr/>
                <p:nvPr/>
              </p:nvSpPr>
              <p:spPr>
                <a:xfrm>
                  <a:off x="12434188"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6" name="Freeform: Shape 6705">
                  <a:extLst>
                    <a:ext uri="{FF2B5EF4-FFF2-40B4-BE49-F238E27FC236}">
                      <a16:creationId xmlns:a16="http://schemas.microsoft.com/office/drawing/2014/main" id="{2063F261-742C-4C39-BC87-95A9807B44F9}"/>
                    </a:ext>
                  </a:extLst>
                </p:cNvPr>
                <p:cNvSpPr/>
                <p:nvPr/>
              </p:nvSpPr>
              <p:spPr>
                <a:xfrm>
                  <a:off x="12763944"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07" name="Freeform: Shape 6706">
                  <a:extLst>
                    <a:ext uri="{FF2B5EF4-FFF2-40B4-BE49-F238E27FC236}">
                      <a16:creationId xmlns:a16="http://schemas.microsoft.com/office/drawing/2014/main" id="{3ADB1BA2-35DD-4027-93BA-E8950F196293}"/>
                    </a:ext>
                  </a:extLst>
                </p:cNvPr>
                <p:cNvSpPr/>
                <p:nvPr/>
              </p:nvSpPr>
              <p:spPr>
                <a:xfrm>
                  <a:off x="13093699"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dirty="0"/>
                </a:p>
              </p:txBody>
            </p:sp>
            <p:sp>
              <p:nvSpPr>
                <p:cNvPr id="6708" name="Freeform: Shape 6707">
                  <a:extLst>
                    <a:ext uri="{FF2B5EF4-FFF2-40B4-BE49-F238E27FC236}">
                      <a16:creationId xmlns:a16="http://schemas.microsoft.com/office/drawing/2014/main" id="{809CB0CE-44D3-426E-BDBA-64BA31B8A8B7}"/>
                    </a:ext>
                  </a:extLst>
                </p:cNvPr>
                <p:cNvSpPr/>
                <p:nvPr/>
              </p:nvSpPr>
              <p:spPr>
                <a:xfrm>
                  <a:off x="9466484"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09" name="Freeform: Shape 6708">
                  <a:extLst>
                    <a:ext uri="{FF2B5EF4-FFF2-40B4-BE49-F238E27FC236}">
                      <a16:creationId xmlns:a16="http://schemas.microsoft.com/office/drawing/2014/main" id="{9C3F4021-491D-4ABD-B78F-6D76B0BF90AC}"/>
                    </a:ext>
                  </a:extLst>
                </p:cNvPr>
                <p:cNvSpPr/>
                <p:nvPr/>
              </p:nvSpPr>
              <p:spPr>
                <a:xfrm>
                  <a:off x="9796239" y="3654932"/>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10" name="Freeform: Shape 6709">
                  <a:extLst>
                    <a:ext uri="{FF2B5EF4-FFF2-40B4-BE49-F238E27FC236}">
                      <a16:creationId xmlns:a16="http://schemas.microsoft.com/office/drawing/2014/main" id="{5077C9A8-109D-4140-BA24-61D7BD1341C2}"/>
                    </a:ext>
                  </a:extLst>
                </p:cNvPr>
                <p:cNvSpPr/>
                <p:nvPr/>
              </p:nvSpPr>
              <p:spPr>
                <a:xfrm>
                  <a:off x="10125995" y="3654932"/>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11" name="Freeform: Shape 6710">
                  <a:extLst>
                    <a:ext uri="{FF2B5EF4-FFF2-40B4-BE49-F238E27FC236}">
                      <a16:creationId xmlns:a16="http://schemas.microsoft.com/office/drawing/2014/main" id="{3C788C91-979E-4431-A9CC-6F65B83FE3A7}"/>
                    </a:ext>
                  </a:extLst>
                </p:cNvPr>
                <p:cNvSpPr/>
                <p:nvPr/>
              </p:nvSpPr>
              <p:spPr>
                <a:xfrm>
                  <a:off x="10455750" y="3654932"/>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12" name="Freeform: Shape 6711">
                  <a:extLst>
                    <a:ext uri="{FF2B5EF4-FFF2-40B4-BE49-F238E27FC236}">
                      <a16:creationId xmlns:a16="http://schemas.microsoft.com/office/drawing/2014/main" id="{CA7193FE-D643-488A-83B6-DB97C25F8824}"/>
                    </a:ext>
                  </a:extLst>
                </p:cNvPr>
                <p:cNvSpPr/>
                <p:nvPr/>
              </p:nvSpPr>
              <p:spPr>
                <a:xfrm>
                  <a:off x="10785411"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3" name="Freeform: Shape 6712">
                  <a:extLst>
                    <a:ext uri="{FF2B5EF4-FFF2-40B4-BE49-F238E27FC236}">
                      <a16:creationId xmlns:a16="http://schemas.microsoft.com/office/drawing/2014/main" id="{777C99D5-3EB7-44B3-B453-6B232E540B72}"/>
                    </a:ext>
                  </a:extLst>
                </p:cNvPr>
                <p:cNvSpPr/>
                <p:nvPr/>
              </p:nvSpPr>
              <p:spPr>
                <a:xfrm>
                  <a:off x="11115166"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4" name="Freeform: Shape 6713">
                  <a:extLst>
                    <a:ext uri="{FF2B5EF4-FFF2-40B4-BE49-F238E27FC236}">
                      <a16:creationId xmlns:a16="http://schemas.microsoft.com/office/drawing/2014/main" id="{505905B2-34D8-4B63-B116-1481AD4BE696}"/>
                    </a:ext>
                  </a:extLst>
                </p:cNvPr>
                <p:cNvSpPr/>
                <p:nvPr/>
              </p:nvSpPr>
              <p:spPr>
                <a:xfrm>
                  <a:off x="11444922"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5" name="Freeform: Shape 6714">
                  <a:extLst>
                    <a:ext uri="{FF2B5EF4-FFF2-40B4-BE49-F238E27FC236}">
                      <a16:creationId xmlns:a16="http://schemas.microsoft.com/office/drawing/2014/main" id="{E5E61A0C-AEA5-4F6F-8A24-7FE4D868339B}"/>
                    </a:ext>
                  </a:extLst>
                </p:cNvPr>
                <p:cNvSpPr/>
                <p:nvPr/>
              </p:nvSpPr>
              <p:spPr>
                <a:xfrm>
                  <a:off x="11774677"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6" name="Freeform: Shape 6715">
                  <a:extLst>
                    <a:ext uri="{FF2B5EF4-FFF2-40B4-BE49-F238E27FC236}">
                      <a16:creationId xmlns:a16="http://schemas.microsoft.com/office/drawing/2014/main" id="{2B6D6DC4-D055-4593-9331-18E09F9F7F00}"/>
                    </a:ext>
                  </a:extLst>
                </p:cNvPr>
                <p:cNvSpPr/>
                <p:nvPr/>
              </p:nvSpPr>
              <p:spPr>
                <a:xfrm>
                  <a:off x="12104433"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7" name="Freeform: Shape 6716">
                  <a:extLst>
                    <a:ext uri="{FF2B5EF4-FFF2-40B4-BE49-F238E27FC236}">
                      <a16:creationId xmlns:a16="http://schemas.microsoft.com/office/drawing/2014/main" id="{D1DBBBAA-DB7A-45AB-8FA3-89C124EEC2BB}"/>
                    </a:ext>
                  </a:extLst>
                </p:cNvPr>
                <p:cNvSpPr/>
                <p:nvPr/>
              </p:nvSpPr>
              <p:spPr>
                <a:xfrm>
                  <a:off x="12434188"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8" name="Freeform: Shape 6717">
                  <a:extLst>
                    <a:ext uri="{FF2B5EF4-FFF2-40B4-BE49-F238E27FC236}">
                      <a16:creationId xmlns:a16="http://schemas.microsoft.com/office/drawing/2014/main" id="{FD8D1BAA-43B5-4EB9-9263-ED2188E3ECDD}"/>
                    </a:ext>
                  </a:extLst>
                </p:cNvPr>
                <p:cNvSpPr/>
                <p:nvPr/>
              </p:nvSpPr>
              <p:spPr>
                <a:xfrm>
                  <a:off x="12763944"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19" name="Freeform: Shape 6718">
                  <a:extLst>
                    <a:ext uri="{FF2B5EF4-FFF2-40B4-BE49-F238E27FC236}">
                      <a16:creationId xmlns:a16="http://schemas.microsoft.com/office/drawing/2014/main" id="{F3505FA2-BD6E-4A0E-AC29-4EB51A2CECFE}"/>
                    </a:ext>
                  </a:extLst>
                </p:cNvPr>
                <p:cNvSpPr/>
                <p:nvPr/>
              </p:nvSpPr>
              <p:spPr>
                <a:xfrm>
                  <a:off x="13093699"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20" name="Freeform: Shape 6719">
                  <a:extLst>
                    <a:ext uri="{FF2B5EF4-FFF2-40B4-BE49-F238E27FC236}">
                      <a16:creationId xmlns:a16="http://schemas.microsoft.com/office/drawing/2014/main" id="{2B716153-2225-43BB-8B13-3E039B2495CE}"/>
                    </a:ext>
                  </a:extLst>
                </p:cNvPr>
                <p:cNvSpPr/>
                <p:nvPr/>
              </p:nvSpPr>
              <p:spPr>
                <a:xfrm>
                  <a:off x="9466484"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1" name="Freeform: Shape 6720">
                  <a:extLst>
                    <a:ext uri="{FF2B5EF4-FFF2-40B4-BE49-F238E27FC236}">
                      <a16:creationId xmlns:a16="http://schemas.microsoft.com/office/drawing/2014/main" id="{4F050BC6-30BE-496E-A4B3-E755B94CFAF4}"/>
                    </a:ext>
                  </a:extLst>
                </p:cNvPr>
                <p:cNvSpPr/>
                <p:nvPr/>
              </p:nvSpPr>
              <p:spPr>
                <a:xfrm>
                  <a:off x="9796239" y="3362133"/>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22" name="Freeform: Shape 6721">
                  <a:extLst>
                    <a:ext uri="{FF2B5EF4-FFF2-40B4-BE49-F238E27FC236}">
                      <a16:creationId xmlns:a16="http://schemas.microsoft.com/office/drawing/2014/main" id="{8C1D244E-5955-4956-830E-C16477945A9D}"/>
                    </a:ext>
                  </a:extLst>
                </p:cNvPr>
                <p:cNvSpPr/>
                <p:nvPr/>
              </p:nvSpPr>
              <p:spPr>
                <a:xfrm>
                  <a:off x="10125995" y="3362133"/>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23" name="Freeform: Shape 6722">
                  <a:extLst>
                    <a:ext uri="{FF2B5EF4-FFF2-40B4-BE49-F238E27FC236}">
                      <a16:creationId xmlns:a16="http://schemas.microsoft.com/office/drawing/2014/main" id="{DB4A871B-862F-4592-9446-CB1208157E8B}"/>
                    </a:ext>
                  </a:extLst>
                </p:cNvPr>
                <p:cNvSpPr/>
                <p:nvPr/>
              </p:nvSpPr>
              <p:spPr>
                <a:xfrm>
                  <a:off x="10455750" y="3362133"/>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24" name="Freeform: Shape 6723">
                  <a:extLst>
                    <a:ext uri="{FF2B5EF4-FFF2-40B4-BE49-F238E27FC236}">
                      <a16:creationId xmlns:a16="http://schemas.microsoft.com/office/drawing/2014/main" id="{0E0CCB0D-7EB7-408B-906D-3103BF26E76B}"/>
                    </a:ext>
                  </a:extLst>
                </p:cNvPr>
                <p:cNvSpPr/>
                <p:nvPr/>
              </p:nvSpPr>
              <p:spPr>
                <a:xfrm>
                  <a:off x="10785411"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5" name="Freeform: Shape 6724">
                  <a:extLst>
                    <a:ext uri="{FF2B5EF4-FFF2-40B4-BE49-F238E27FC236}">
                      <a16:creationId xmlns:a16="http://schemas.microsoft.com/office/drawing/2014/main" id="{69AFE7B7-C45F-441C-8A2C-48DD84F0AA35}"/>
                    </a:ext>
                  </a:extLst>
                </p:cNvPr>
                <p:cNvSpPr/>
                <p:nvPr/>
              </p:nvSpPr>
              <p:spPr>
                <a:xfrm>
                  <a:off x="11115166"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6" name="Freeform: Shape 6725">
                  <a:extLst>
                    <a:ext uri="{FF2B5EF4-FFF2-40B4-BE49-F238E27FC236}">
                      <a16:creationId xmlns:a16="http://schemas.microsoft.com/office/drawing/2014/main" id="{AF7E20BF-E324-45E7-AA32-564194C13A78}"/>
                    </a:ext>
                  </a:extLst>
                </p:cNvPr>
                <p:cNvSpPr/>
                <p:nvPr/>
              </p:nvSpPr>
              <p:spPr>
                <a:xfrm>
                  <a:off x="11444922"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7" name="Freeform: Shape 6726">
                  <a:extLst>
                    <a:ext uri="{FF2B5EF4-FFF2-40B4-BE49-F238E27FC236}">
                      <a16:creationId xmlns:a16="http://schemas.microsoft.com/office/drawing/2014/main" id="{02D1D459-777B-4F81-8B75-47AAD2BF1CA8}"/>
                    </a:ext>
                  </a:extLst>
                </p:cNvPr>
                <p:cNvSpPr/>
                <p:nvPr/>
              </p:nvSpPr>
              <p:spPr>
                <a:xfrm>
                  <a:off x="11774677"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8" name="Freeform: Shape 6727">
                  <a:extLst>
                    <a:ext uri="{FF2B5EF4-FFF2-40B4-BE49-F238E27FC236}">
                      <a16:creationId xmlns:a16="http://schemas.microsoft.com/office/drawing/2014/main" id="{2B1652D2-92B9-4242-B241-81F70D9FB622}"/>
                    </a:ext>
                  </a:extLst>
                </p:cNvPr>
                <p:cNvSpPr/>
                <p:nvPr/>
              </p:nvSpPr>
              <p:spPr>
                <a:xfrm>
                  <a:off x="12104433"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29" name="Freeform: Shape 6728">
                  <a:extLst>
                    <a:ext uri="{FF2B5EF4-FFF2-40B4-BE49-F238E27FC236}">
                      <a16:creationId xmlns:a16="http://schemas.microsoft.com/office/drawing/2014/main" id="{721C666A-3CE5-4A26-A6A6-46AD401B9988}"/>
                    </a:ext>
                  </a:extLst>
                </p:cNvPr>
                <p:cNvSpPr/>
                <p:nvPr/>
              </p:nvSpPr>
              <p:spPr>
                <a:xfrm>
                  <a:off x="12434188"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30" name="Freeform: Shape 6729">
                  <a:extLst>
                    <a:ext uri="{FF2B5EF4-FFF2-40B4-BE49-F238E27FC236}">
                      <a16:creationId xmlns:a16="http://schemas.microsoft.com/office/drawing/2014/main" id="{5B66AF66-7B77-4109-9A7A-EFEC034380F8}"/>
                    </a:ext>
                  </a:extLst>
                </p:cNvPr>
                <p:cNvSpPr/>
                <p:nvPr/>
              </p:nvSpPr>
              <p:spPr>
                <a:xfrm>
                  <a:off x="12763944"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31" name="Freeform: Shape 6730">
                  <a:extLst>
                    <a:ext uri="{FF2B5EF4-FFF2-40B4-BE49-F238E27FC236}">
                      <a16:creationId xmlns:a16="http://schemas.microsoft.com/office/drawing/2014/main" id="{6636199F-5E6B-4415-A9D6-A30C89947C82}"/>
                    </a:ext>
                  </a:extLst>
                </p:cNvPr>
                <p:cNvSpPr/>
                <p:nvPr/>
              </p:nvSpPr>
              <p:spPr>
                <a:xfrm>
                  <a:off x="13093699"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32" name="Freeform: Shape 6731">
                  <a:extLst>
                    <a:ext uri="{FF2B5EF4-FFF2-40B4-BE49-F238E27FC236}">
                      <a16:creationId xmlns:a16="http://schemas.microsoft.com/office/drawing/2014/main" id="{A1990EBD-72FF-4930-9E38-4E7D81F00DEC}"/>
                    </a:ext>
                  </a:extLst>
                </p:cNvPr>
                <p:cNvSpPr/>
                <p:nvPr/>
              </p:nvSpPr>
              <p:spPr>
                <a:xfrm>
                  <a:off x="9466484"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3" name="Freeform: Shape 6732">
                  <a:extLst>
                    <a:ext uri="{FF2B5EF4-FFF2-40B4-BE49-F238E27FC236}">
                      <a16:creationId xmlns:a16="http://schemas.microsoft.com/office/drawing/2014/main" id="{FC8D8EE9-BFFA-4F02-B291-E9E18D9262F9}"/>
                    </a:ext>
                  </a:extLst>
                </p:cNvPr>
                <p:cNvSpPr/>
                <p:nvPr/>
              </p:nvSpPr>
              <p:spPr>
                <a:xfrm>
                  <a:off x="9796239" y="3069240"/>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34" name="Freeform: Shape 6733">
                  <a:extLst>
                    <a:ext uri="{FF2B5EF4-FFF2-40B4-BE49-F238E27FC236}">
                      <a16:creationId xmlns:a16="http://schemas.microsoft.com/office/drawing/2014/main" id="{E47CDEC9-695D-4D3C-885A-BDE73CFACAFD}"/>
                    </a:ext>
                  </a:extLst>
                </p:cNvPr>
                <p:cNvSpPr/>
                <p:nvPr/>
              </p:nvSpPr>
              <p:spPr>
                <a:xfrm>
                  <a:off x="10125995" y="3069240"/>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35" name="Freeform: Shape 6734">
                  <a:extLst>
                    <a:ext uri="{FF2B5EF4-FFF2-40B4-BE49-F238E27FC236}">
                      <a16:creationId xmlns:a16="http://schemas.microsoft.com/office/drawing/2014/main" id="{D387D58F-8756-4917-A90F-BF3FDFF6A260}"/>
                    </a:ext>
                  </a:extLst>
                </p:cNvPr>
                <p:cNvSpPr/>
                <p:nvPr/>
              </p:nvSpPr>
              <p:spPr>
                <a:xfrm>
                  <a:off x="10455750" y="3069240"/>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36" name="Freeform: Shape 6735">
                  <a:extLst>
                    <a:ext uri="{FF2B5EF4-FFF2-40B4-BE49-F238E27FC236}">
                      <a16:creationId xmlns:a16="http://schemas.microsoft.com/office/drawing/2014/main" id="{572EE86B-F3B7-493F-9C9E-173CE9325A42}"/>
                    </a:ext>
                  </a:extLst>
                </p:cNvPr>
                <p:cNvSpPr/>
                <p:nvPr/>
              </p:nvSpPr>
              <p:spPr>
                <a:xfrm>
                  <a:off x="10785411"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7" name="Freeform: Shape 6736">
                  <a:extLst>
                    <a:ext uri="{FF2B5EF4-FFF2-40B4-BE49-F238E27FC236}">
                      <a16:creationId xmlns:a16="http://schemas.microsoft.com/office/drawing/2014/main" id="{31E93B9A-E878-404E-8716-BEFC4124F1D4}"/>
                    </a:ext>
                  </a:extLst>
                </p:cNvPr>
                <p:cNvSpPr/>
                <p:nvPr/>
              </p:nvSpPr>
              <p:spPr>
                <a:xfrm>
                  <a:off x="11115166"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8" name="Freeform: Shape 6737">
                  <a:extLst>
                    <a:ext uri="{FF2B5EF4-FFF2-40B4-BE49-F238E27FC236}">
                      <a16:creationId xmlns:a16="http://schemas.microsoft.com/office/drawing/2014/main" id="{FCE433D9-2905-4255-97E0-1F416949FFDA}"/>
                    </a:ext>
                  </a:extLst>
                </p:cNvPr>
                <p:cNvSpPr/>
                <p:nvPr/>
              </p:nvSpPr>
              <p:spPr>
                <a:xfrm>
                  <a:off x="11444922"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39" name="Freeform: Shape 6738">
                  <a:extLst>
                    <a:ext uri="{FF2B5EF4-FFF2-40B4-BE49-F238E27FC236}">
                      <a16:creationId xmlns:a16="http://schemas.microsoft.com/office/drawing/2014/main" id="{296634BF-EEA3-406E-B1A8-A3D162A86AD2}"/>
                    </a:ext>
                  </a:extLst>
                </p:cNvPr>
                <p:cNvSpPr/>
                <p:nvPr/>
              </p:nvSpPr>
              <p:spPr>
                <a:xfrm>
                  <a:off x="11774677"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0" name="Freeform: Shape 6739">
                  <a:extLst>
                    <a:ext uri="{FF2B5EF4-FFF2-40B4-BE49-F238E27FC236}">
                      <a16:creationId xmlns:a16="http://schemas.microsoft.com/office/drawing/2014/main" id="{899B6289-EF69-4D2D-8237-9BD4E3ACD73A}"/>
                    </a:ext>
                  </a:extLst>
                </p:cNvPr>
                <p:cNvSpPr/>
                <p:nvPr/>
              </p:nvSpPr>
              <p:spPr>
                <a:xfrm>
                  <a:off x="12104433"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1" name="Freeform: Shape 6740">
                  <a:extLst>
                    <a:ext uri="{FF2B5EF4-FFF2-40B4-BE49-F238E27FC236}">
                      <a16:creationId xmlns:a16="http://schemas.microsoft.com/office/drawing/2014/main" id="{36580641-C56C-4293-B87E-F20678BFBF25}"/>
                    </a:ext>
                  </a:extLst>
                </p:cNvPr>
                <p:cNvSpPr/>
                <p:nvPr/>
              </p:nvSpPr>
              <p:spPr>
                <a:xfrm>
                  <a:off x="12434188"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2" name="Freeform: Shape 6741">
                  <a:extLst>
                    <a:ext uri="{FF2B5EF4-FFF2-40B4-BE49-F238E27FC236}">
                      <a16:creationId xmlns:a16="http://schemas.microsoft.com/office/drawing/2014/main" id="{327838EA-7590-4C74-830C-66FCDCE59064}"/>
                    </a:ext>
                  </a:extLst>
                </p:cNvPr>
                <p:cNvSpPr/>
                <p:nvPr/>
              </p:nvSpPr>
              <p:spPr>
                <a:xfrm>
                  <a:off x="12763944"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3" name="Freeform: Shape 6742">
                  <a:extLst>
                    <a:ext uri="{FF2B5EF4-FFF2-40B4-BE49-F238E27FC236}">
                      <a16:creationId xmlns:a16="http://schemas.microsoft.com/office/drawing/2014/main" id="{DB7C27BD-0816-46D3-B5A4-557DABA69999}"/>
                    </a:ext>
                  </a:extLst>
                </p:cNvPr>
                <p:cNvSpPr/>
                <p:nvPr/>
              </p:nvSpPr>
              <p:spPr>
                <a:xfrm>
                  <a:off x="13093699"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44" name="Freeform: Shape 6743">
                  <a:extLst>
                    <a:ext uri="{FF2B5EF4-FFF2-40B4-BE49-F238E27FC236}">
                      <a16:creationId xmlns:a16="http://schemas.microsoft.com/office/drawing/2014/main" id="{3D644CDD-5E31-43FF-9258-4D05B34FFC10}"/>
                    </a:ext>
                  </a:extLst>
                </p:cNvPr>
                <p:cNvSpPr/>
                <p:nvPr/>
              </p:nvSpPr>
              <p:spPr>
                <a:xfrm>
                  <a:off x="9466484"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45" name="Freeform: Shape 6744">
                  <a:extLst>
                    <a:ext uri="{FF2B5EF4-FFF2-40B4-BE49-F238E27FC236}">
                      <a16:creationId xmlns:a16="http://schemas.microsoft.com/office/drawing/2014/main" id="{BBCA96EA-31F3-469E-89D8-A0BCF778120F}"/>
                    </a:ext>
                  </a:extLst>
                </p:cNvPr>
                <p:cNvSpPr/>
                <p:nvPr/>
              </p:nvSpPr>
              <p:spPr>
                <a:xfrm>
                  <a:off x="9796239" y="2776441"/>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46" name="Freeform: Shape 6745">
                  <a:extLst>
                    <a:ext uri="{FF2B5EF4-FFF2-40B4-BE49-F238E27FC236}">
                      <a16:creationId xmlns:a16="http://schemas.microsoft.com/office/drawing/2014/main" id="{E2BD9D51-FEF8-49FF-A904-84FE1945392F}"/>
                    </a:ext>
                  </a:extLst>
                </p:cNvPr>
                <p:cNvSpPr/>
                <p:nvPr/>
              </p:nvSpPr>
              <p:spPr>
                <a:xfrm>
                  <a:off x="10125995" y="2776441"/>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47" name="Freeform: Shape 6746">
                  <a:extLst>
                    <a:ext uri="{FF2B5EF4-FFF2-40B4-BE49-F238E27FC236}">
                      <a16:creationId xmlns:a16="http://schemas.microsoft.com/office/drawing/2014/main" id="{1CF7ED40-20E1-4DF1-BE32-67B5765F096D}"/>
                    </a:ext>
                  </a:extLst>
                </p:cNvPr>
                <p:cNvSpPr/>
                <p:nvPr/>
              </p:nvSpPr>
              <p:spPr>
                <a:xfrm>
                  <a:off x="10455750" y="2776441"/>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48" name="Freeform: Shape 6747">
                  <a:extLst>
                    <a:ext uri="{FF2B5EF4-FFF2-40B4-BE49-F238E27FC236}">
                      <a16:creationId xmlns:a16="http://schemas.microsoft.com/office/drawing/2014/main" id="{1118627B-A881-4762-A7F0-2114ED1CC8A0}"/>
                    </a:ext>
                  </a:extLst>
                </p:cNvPr>
                <p:cNvSpPr/>
                <p:nvPr/>
              </p:nvSpPr>
              <p:spPr>
                <a:xfrm>
                  <a:off x="10785411"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49" name="Freeform: Shape 6748">
                  <a:extLst>
                    <a:ext uri="{FF2B5EF4-FFF2-40B4-BE49-F238E27FC236}">
                      <a16:creationId xmlns:a16="http://schemas.microsoft.com/office/drawing/2014/main" id="{2DE3260C-9936-4950-A6BC-2708FC14D037}"/>
                    </a:ext>
                  </a:extLst>
                </p:cNvPr>
                <p:cNvSpPr/>
                <p:nvPr/>
              </p:nvSpPr>
              <p:spPr>
                <a:xfrm>
                  <a:off x="11115166"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0" name="Freeform: Shape 6749">
                  <a:extLst>
                    <a:ext uri="{FF2B5EF4-FFF2-40B4-BE49-F238E27FC236}">
                      <a16:creationId xmlns:a16="http://schemas.microsoft.com/office/drawing/2014/main" id="{F211BFCE-52F8-40D1-8C67-5D78D7C69787}"/>
                    </a:ext>
                  </a:extLst>
                </p:cNvPr>
                <p:cNvSpPr/>
                <p:nvPr/>
              </p:nvSpPr>
              <p:spPr>
                <a:xfrm>
                  <a:off x="11444922"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1" name="Freeform: Shape 6750">
                  <a:extLst>
                    <a:ext uri="{FF2B5EF4-FFF2-40B4-BE49-F238E27FC236}">
                      <a16:creationId xmlns:a16="http://schemas.microsoft.com/office/drawing/2014/main" id="{637993DA-AA04-4E59-A6E4-E0CA607FFF27}"/>
                    </a:ext>
                  </a:extLst>
                </p:cNvPr>
                <p:cNvSpPr/>
                <p:nvPr/>
              </p:nvSpPr>
              <p:spPr>
                <a:xfrm>
                  <a:off x="11774677"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2" name="Freeform: Shape 6751">
                  <a:extLst>
                    <a:ext uri="{FF2B5EF4-FFF2-40B4-BE49-F238E27FC236}">
                      <a16:creationId xmlns:a16="http://schemas.microsoft.com/office/drawing/2014/main" id="{5D6B3CF2-566F-4AF2-87EE-7340C0C56E56}"/>
                    </a:ext>
                  </a:extLst>
                </p:cNvPr>
                <p:cNvSpPr/>
                <p:nvPr/>
              </p:nvSpPr>
              <p:spPr>
                <a:xfrm>
                  <a:off x="12104433"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3" name="Freeform: Shape 6752">
                  <a:extLst>
                    <a:ext uri="{FF2B5EF4-FFF2-40B4-BE49-F238E27FC236}">
                      <a16:creationId xmlns:a16="http://schemas.microsoft.com/office/drawing/2014/main" id="{8033AF44-6B64-4C2C-9914-4238267ED4CE}"/>
                    </a:ext>
                  </a:extLst>
                </p:cNvPr>
                <p:cNvSpPr/>
                <p:nvPr/>
              </p:nvSpPr>
              <p:spPr>
                <a:xfrm>
                  <a:off x="12434188"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4" name="Freeform: Shape 6753">
                  <a:extLst>
                    <a:ext uri="{FF2B5EF4-FFF2-40B4-BE49-F238E27FC236}">
                      <a16:creationId xmlns:a16="http://schemas.microsoft.com/office/drawing/2014/main" id="{45906936-518B-4106-8C7B-2F44C5CF8865}"/>
                    </a:ext>
                  </a:extLst>
                </p:cNvPr>
                <p:cNvSpPr/>
                <p:nvPr/>
              </p:nvSpPr>
              <p:spPr>
                <a:xfrm>
                  <a:off x="12763944"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5" name="Freeform: Shape 6754">
                  <a:extLst>
                    <a:ext uri="{FF2B5EF4-FFF2-40B4-BE49-F238E27FC236}">
                      <a16:creationId xmlns:a16="http://schemas.microsoft.com/office/drawing/2014/main" id="{E65193E9-9951-476E-9CDA-8DD5D6CA992F}"/>
                    </a:ext>
                  </a:extLst>
                </p:cNvPr>
                <p:cNvSpPr/>
                <p:nvPr/>
              </p:nvSpPr>
              <p:spPr>
                <a:xfrm>
                  <a:off x="13093699"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6" name="Freeform: Shape 6755">
                  <a:extLst>
                    <a:ext uri="{FF2B5EF4-FFF2-40B4-BE49-F238E27FC236}">
                      <a16:creationId xmlns:a16="http://schemas.microsoft.com/office/drawing/2014/main" id="{B89F256E-17F2-49E7-84BB-81894FA61ABB}"/>
                    </a:ext>
                  </a:extLst>
                </p:cNvPr>
                <p:cNvSpPr/>
                <p:nvPr/>
              </p:nvSpPr>
              <p:spPr>
                <a:xfrm>
                  <a:off x="9466484"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57" name="Freeform: Shape 6756">
                  <a:extLst>
                    <a:ext uri="{FF2B5EF4-FFF2-40B4-BE49-F238E27FC236}">
                      <a16:creationId xmlns:a16="http://schemas.microsoft.com/office/drawing/2014/main" id="{E6F80E43-1DD3-4B66-9F7B-4FFEF306633F}"/>
                    </a:ext>
                  </a:extLst>
                </p:cNvPr>
                <p:cNvSpPr/>
                <p:nvPr/>
              </p:nvSpPr>
              <p:spPr>
                <a:xfrm>
                  <a:off x="9796239" y="2483547"/>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58" name="Freeform: Shape 6757">
                  <a:extLst>
                    <a:ext uri="{FF2B5EF4-FFF2-40B4-BE49-F238E27FC236}">
                      <a16:creationId xmlns:a16="http://schemas.microsoft.com/office/drawing/2014/main" id="{35A3C697-DFC7-42E5-AAB4-D21297E9BF0E}"/>
                    </a:ext>
                  </a:extLst>
                </p:cNvPr>
                <p:cNvSpPr/>
                <p:nvPr/>
              </p:nvSpPr>
              <p:spPr>
                <a:xfrm>
                  <a:off x="10125995" y="2483547"/>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59" name="Freeform: Shape 6758">
                  <a:extLst>
                    <a:ext uri="{FF2B5EF4-FFF2-40B4-BE49-F238E27FC236}">
                      <a16:creationId xmlns:a16="http://schemas.microsoft.com/office/drawing/2014/main" id="{CEE36891-E805-4B60-8CC8-A1F13E0AC13B}"/>
                    </a:ext>
                  </a:extLst>
                </p:cNvPr>
                <p:cNvSpPr/>
                <p:nvPr/>
              </p:nvSpPr>
              <p:spPr>
                <a:xfrm>
                  <a:off x="10455750" y="2483547"/>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60" name="Freeform: Shape 6759">
                  <a:extLst>
                    <a:ext uri="{FF2B5EF4-FFF2-40B4-BE49-F238E27FC236}">
                      <a16:creationId xmlns:a16="http://schemas.microsoft.com/office/drawing/2014/main" id="{634D226E-3994-4B0C-A113-6E14FF9107AA}"/>
                    </a:ext>
                  </a:extLst>
                </p:cNvPr>
                <p:cNvSpPr/>
                <p:nvPr/>
              </p:nvSpPr>
              <p:spPr>
                <a:xfrm>
                  <a:off x="10785411"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1" name="Freeform: Shape 6760">
                  <a:extLst>
                    <a:ext uri="{FF2B5EF4-FFF2-40B4-BE49-F238E27FC236}">
                      <a16:creationId xmlns:a16="http://schemas.microsoft.com/office/drawing/2014/main" id="{E33EA8E7-07C3-4666-8565-3CAAD80FA657}"/>
                    </a:ext>
                  </a:extLst>
                </p:cNvPr>
                <p:cNvSpPr/>
                <p:nvPr/>
              </p:nvSpPr>
              <p:spPr>
                <a:xfrm>
                  <a:off x="11115166"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2" name="Freeform: Shape 6761">
                  <a:extLst>
                    <a:ext uri="{FF2B5EF4-FFF2-40B4-BE49-F238E27FC236}">
                      <a16:creationId xmlns:a16="http://schemas.microsoft.com/office/drawing/2014/main" id="{71EC1A6E-64B5-4994-B69D-AC48EB726C1F}"/>
                    </a:ext>
                  </a:extLst>
                </p:cNvPr>
                <p:cNvSpPr/>
                <p:nvPr/>
              </p:nvSpPr>
              <p:spPr>
                <a:xfrm>
                  <a:off x="11444922"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3" name="Freeform: Shape 6762">
                  <a:extLst>
                    <a:ext uri="{FF2B5EF4-FFF2-40B4-BE49-F238E27FC236}">
                      <a16:creationId xmlns:a16="http://schemas.microsoft.com/office/drawing/2014/main" id="{3C4EAF30-E6BA-4EFF-BE54-DC4DA7E0AA72}"/>
                    </a:ext>
                  </a:extLst>
                </p:cNvPr>
                <p:cNvSpPr/>
                <p:nvPr/>
              </p:nvSpPr>
              <p:spPr>
                <a:xfrm>
                  <a:off x="11774677"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4" name="Freeform: Shape 6763">
                  <a:extLst>
                    <a:ext uri="{FF2B5EF4-FFF2-40B4-BE49-F238E27FC236}">
                      <a16:creationId xmlns:a16="http://schemas.microsoft.com/office/drawing/2014/main" id="{BE6515E9-F623-4B5C-A467-62C857EE503A}"/>
                    </a:ext>
                  </a:extLst>
                </p:cNvPr>
                <p:cNvSpPr/>
                <p:nvPr/>
              </p:nvSpPr>
              <p:spPr>
                <a:xfrm>
                  <a:off x="12104433"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5" name="Freeform: Shape 6764">
                  <a:extLst>
                    <a:ext uri="{FF2B5EF4-FFF2-40B4-BE49-F238E27FC236}">
                      <a16:creationId xmlns:a16="http://schemas.microsoft.com/office/drawing/2014/main" id="{2472E43A-625B-4B46-BBE8-80CFBC597C41}"/>
                    </a:ext>
                  </a:extLst>
                </p:cNvPr>
                <p:cNvSpPr/>
                <p:nvPr/>
              </p:nvSpPr>
              <p:spPr>
                <a:xfrm>
                  <a:off x="12434188"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6" name="Freeform: Shape 6765">
                  <a:extLst>
                    <a:ext uri="{FF2B5EF4-FFF2-40B4-BE49-F238E27FC236}">
                      <a16:creationId xmlns:a16="http://schemas.microsoft.com/office/drawing/2014/main" id="{195A36D9-DDBA-46E1-A8A7-C1ABD0063A51}"/>
                    </a:ext>
                  </a:extLst>
                </p:cNvPr>
                <p:cNvSpPr/>
                <p:nvPr/>
              </p:nvSpPr>
              <p:spPr>
                <a:xfrm>
                  <a:off x="12763944"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7" name="Freeform: Shape 6766">
                  <a:extLst>
                    <a:ext uri="{FF2B5EF4-FFF2-40B4-BE49-F238E27FC236}">
                      <a16:creationId xmlns:a16="http://schemas.microsoft.com/office/drawing/2014/main" id="{CB9C805A-99B5-4D4A-877E-92C39C30226E}"/>
                    </a:ext>
                  </a:extLst>
                </p:cNvPr>
                <p:cNvSpPr/>
                <p:nvPr/>
              </p:nvSpPr>
              <p:spPr>
                <a:xfrm>
                  <a:off x="13093699"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68" name="Freeform: Shape 6767">
                  <a:extLst>
                    <a:ext uri="{FF2B5EF4-FFF2-40B4-BE49-F238E27FC236}">
                      <a16:creationId xmlns:a16="http://schemas.microsoft.com/office/drawing/2014/main" id="{DDCEC5EC-4BFD-457F-88F2-F36CF1F87E21}"/>
                    </a:ext>
                  </a:extLst>
                </p:cNvPr>
                <p:cNvSpPr/>
                <p:nvPr/>
              </p:nvSpPr>
              <p:spPr>
                <a:xfrm>
                  <a:off x="9466484"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69" name="Freeform: Shape 6768">
                  <a:extLst>
                    <a:ext uri="{FF2B5EF4-FFF2-40B4-BE49-F238E27FC236}">
                      <a16:creationId xmlns:a16="http://schemas.microsoft.com/office/drawing/2014/main" id="{F41331DF-4B3F-488A-B7ED-102A4299E4AD}"/>
                    </a:ext>
                  </a:extLst>
                </p:cNvPr>
                <p:cNvSpPr/>
                <p:nvPr/>
              </p:nvSpPr>
              <p:spPr>
                <a:xfrm>
                  <a:off x="9796239" y="2190654"/>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70" name="Freeform: Shape 6769">
                  <a:extLst>
                    <a:ext uri="{FF2B5EF4-FFF2-40B4-BE49-F238E27FC236}">
                      <a16:creationId xmlns:a16="http://schemas.microsoft.com/office/drawing/2014/main" id="{F61D805E-50C9-4C5F-9EA4-CFAD0AC2277F}"/>
                    </a:ext>
                  </a:extLst>
                </p:cNvPr>
                <p:cNvSpPr/>
                <p:nvPr/>
              </p:nvSpPr>
              <p:spPr>
                <a:xfrm>
                  <a:off x="10125995" y="2190654"/>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71" name="Freeform: Shape 6770">
                  <a:extLst>
                    <a:ext uri="{FF2B5EF4-FFF2-40B4-BE49-F238E27FC236}">
                      <a16:creationId xmlns:a16="http://schemas.microsoft.com/office/drawing/2014/main" id="{95D0E27D-271E-4F6D-A17D-FBFF1A7B075C}"/>
                    </a:ext>
                  </a:extLst>
                </p:cNvPr>
                <p:cNvSpPr/>
                <p:nvPr/>
              </p:nvSpPr>
              <p:spPr>
                <a:xfrm>
                  <a:off x="10455750" y="2190654"/>
                  <a:ext cx="177831" cy="119157"/>
                </a:xfrm>
                <a:custGeom>
                  <a:avLst/>
                  <a:gdLst>
                    <a:gd name="connsiteX0" fmla="*/ 177832 w 177831"/>
                    <a:gd name="connsiteY0" fmla="*/ 119158 h 119157"/>
                    <a:gd name="connsiteX1" fmla="*/ 0 w 177831"/>
                    <a:gd name="connsiteY1" fmla="*/ 0 h 119157"/>
                    <a:gd name="connsiteX2" fmla="*/ 28480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772" name="Freeform: Shape 6771">
                  <a:extLst>
                    <a:ext uri="{FF2B5EF4-FFF2-40B4-BE49-F238E27FC236}">
                      <a16:creationId xmlns:a16="http://schemas.microsoft.com/office/drawing/2014/main" id="{876CC2EB-7285-40A1-B00D-EC53603FC15B}"/>
                    </a:ext>
                  </a:extLst>
                </p:cNvPr>
                <p:cNvSpPr/>
                <p:nvPr/>
              </p:nvSpPr>
              <p:spPr>
                <a:xfrm>
                  <a:off x="10785411"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3" name="Freeform: Shape 6772">
                  <a:extLst>
                    <a:ext uri="{FF2B5EF4-FFF2-40B4-BE49-F238E27FC236}">
                      <a16:creationId xmlns:a16="http://schemas.microsoft.com/office/drawing/2014/main" id="{D561BC87-0D30-4AC8-8321-60BAC8D9A978}"/>
                    </a:ext>
                  </a:extLst>
                </p:cNvPr>
                <p:cNvSpPr/>
                <p:nvPr/>
              </p:nvSpPr>
              <p:spPr>
                <a:xfrm>
                  <a:off x="11115166"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4" name="Freeform: Shape 6773">
                  <a:extLst>
                    <a:ext uri="{FF2B5EF4-FFF2-40B4-BE49-F238E27FC236}">
                      <a16:creationId xmlns:a16="http://schemas.microsoft.com/office/drawing/2014/main" id="{5B6A204A-1519-4FDE-BEB9-3D9AD0D236D4}"/>
                    </a:ext>
                  </a:extLst>
                </p:cNvPr>
                <p:cNvSpPr/>
                <p:nvPr/>
              </p:nvSpPr>
              <p:spPr>
                <a:xfrm>
                  <a:off x="11444922"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5" name="Freeform: Shape 6774">
                  <a:extLst>
                    <a:ext uri="{FF2B5EF4-FFF2-40B4-BE49-F238E27FC236}">
                      <a16:creationId xmlns:a16="http://schemas.microsoft.com/office/drawing/2014/main" id="{BF7E4E66-78D1-4B47-B319-4DB53FA8E1DE}"/>
                    </a:ext>
                  </a:extLst>
                </p:cNvPr>
                <p:cNvSpPr/>
                <p:nvPr/>
              </p:nvSpPr>
              <p:spPr>
                <a:xfrm>
                  <a:off x="11774677"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6" name="Freeform: Shape 6775">
                  <a:extLst>
                    <a:ext uri="{FF2B5EF4-FFF2-40B4-BE49-F238E27FC236}">
                      <a16:creationId xmlns:a16="http://schemas.microsoft.com/office/drawing/2014/main" id="{D618F674-566A-4AB1-BBC2-E03E058971D8}"/>
                    </a:ext>
                  </a:extLst>
                </p:cNvPr>
                <p:cNvSpPr/>
                <p:nvPr/>
              </p:nvSpPr>
              <p:spPr>
                <a:xfrm>
                  <a:off x="12104433"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7" name="Freeform: Shape 6776">
                  <a:extLst>
                    <a:ext uri="{FF2B5EF4-FFF2-40B4-BE49-F238E27FC236}">
                      <a16:creationId xmlns:a16="http://schemas.microsoft.com/office/drawing/2014/main" id="{E2C8DC65-0E75-417C-A48B-222F86124CC1}"/>
                    </a:ext>
                  </a:extLst>
                </p:cNvPr>
                <p:cNvSpPr/>
                <p:nvPr/>
              </p:nvSpPr>
              <p:spPr>
                <a:xfrm>
                  <a:off x="12434188"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8" name="Freeform: Shape 6777">
                  <a:extLst>
                    <a:ext uri="{FF2B5EF4-FFF2-40B4-BE49-F238E27FC236}">
                      <a16:creationId xmlns:a16="http://schemas.microsoft.com/office/drawing/2014/main" id="{76D1F285-0535-4B3F-ABE7-7252F7749F23}"/>
                    </a:ext>
                  </a:extLst>
                </p:cNvPr>
                <p:cNvSpPr/>
                <p:nvPr/>
              </p:nvSpPr>
              <p:spPr>
                <a:xfrm>
                  <a:off x="12763944"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79" name="Freeform: Shape 6778">
                  <a:extLst>
                    <a:ext uri="{FF2B5EF4-FFF2-40B4-BE49-F238E27FC236}">
                      <a16:creationId xmlns:a16="http://schemas.microsoft.com/office/drawing/2014/main" id="{4E61FAF1-BCA6-4AE5-A8D8-113B8BB234A3}"/>
                    </a:ext>
                  </a:extLst>
                </p:cNvPr>
                <p:cNvSpPr/>
                <p:nvPr/>
              </p:nvSpPr>
              <p:spPr>
                <a:xfrm>
                  <a:off x="13093699"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80" name="Freeform: Shape 6779">
                  <a:extLst>
                    <a:ext uri="{FF2B5EF4-FFF2-40B4-BE49-F238E27FC236}">
                      <a16:creationId xmlns:a16="http://schemas.microsoft.com/office/drawing/2014/main" id="{BDF207BA-4C13-4875-89F6-D62EBDB92450}"/>
                    </a:ext>
                  </a:extLst>
                </p:cNvPr>
                <p:cNvSpPr/>
                <p:nvPr/>
              </p:nvSpPr>
              <p:spPr>
                <a:xfrm>
                  <a:off x="9466484"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1" name="Freeform: Shape 6780">
                  <a:extLst>
                    <a:ext uri="{FF2B5EF4-FFF2-40B4-BE49-F238E27FC236}">
                      <a16:creationId xmlns:a16="http://schemas.microsoft.com/office/drawing/2014/main" id="{88F35686-69A2-4C4C-B1ED-668F94FC6EAC}"/>
                    </a:ext>
                  </a:extLst>
                </p:cNvPr>
                <p:cNvSpPr/>
                <p:nvPr/>
              </p:nvSpPr>
              <p:spPr>
                <a:xfrm>
                  <a:off x="9796239" y="189785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82" name="Freeform: Shape 6781">
                  <a:extLst>
                    <a:ext uri="{FF2B5EF4-FFF2-40B4-BE49-F238E27FC236}">
                      <a16:creationId xmlns:a16="http://schemas.microsoft.com/office/drawing/2014/main" id="{1FF865D5-FED7-4909-ADE8-2FB4BAB39048}"/>
                    </a:ext>
                  </a:extLst>
                </p:cNvPr>
                <p:cNvSpPr/>
                <p:nvPr/>
              </p:nvSpPr>
              <p:spPr>
                <a:xfrm>
                  <a:off x="10125995" y="189785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83" name="Freeform: Shape 6782">
                  <a:extLst>
                    <a:ext uri="{FF2B5EF4-FFF2-40B4-BE49-F238E27FC236}">
                      <a16:creationId xmlns:a16="http://schemas.microsoft.com/office/drawing/2014/main" id="{1BA3AA2A-46CD-45F5-856E-733EC8A3CC52}"/>
                    </a:ext>
                  </a:extLst>
                </p:cNvPr>
                <p:cNvSpPr/>
                <p:nvPr/>
              </p:nvSpPr>
              <p:spPr>
                <a:xfrm>
                  <a:off x="10455750" y="1897855"/>
                  <a:ext cx="177831" cy="119062"/>
                </a:xfrm>
                <a:custGeom>
                  <a:avLst/>
                  <a:gdLst>
                    <a:gd name="connsiteX0" fmla="*/ 177832 w 177831"/>
                    <a:gd name="connsiteY0" fmla="*/ 119063 h 119062"/>
                    <a:gd name="connsiteX1" fmla="*/ 0 w 177831"/>
                    <a:gd name="connsiteY1" fmla="*/ 0 h 119062"/>
                    <a:gd name="connsiteX2" fmla="*/ 28480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784" name="Freeform: Shape 6783">
                  <a:extLst>
                    <a:ext uri="{FF2B5EF4-FFF2-40B4-BE49-F238E27FC236}">
                      <a16:creationId xmlns:a16="http://schemas.microsoft.com/office/drawing/2014/main" id="{870097C5-BB8B-42D3-A711-55AA1CB9C802}"/>
                    </a:ext>
                  </a:extLst>
                </p:cNvPr>
                <p:cNvSpPr/>
                <p:nvPr/>
              </p:nvSpPr>
              <p:spPr>
                <a:xfrm>
                  <a:off x="10785411"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5" name="Freeform: Shape 6784">
                  <a:extLst>
                    <a:ext uri="{FF2B5EF4-FFF2-40B4-BE49-F238E27FC236}">
                      <a16:creationId xmlns:a16="http://schemas.microsoft.com/office/drawing/2014/main" id="{5F6ED71F-CC98-47B2-AFF0-66140D9418A5}"/>
                    </a:ext>
                  </a:extLst>
                </p:cNvPr>
                <p:cNvSpPr/>
                <p:nvPr/>
              </p:nvSpPr>
              <p:spPr>
                <a:xfrm>
                  <a:off x="11115166"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6" name="Freeform: Shape 6785">
                  <a:extLst>
                    <a:ext uri="{FF2B5EF4-FFF2-40B4-BE49-F238E27FC236}">
                      <a16:creationId xmlns:a16="http://schemas.microsoft.com/office/drawing/2014/main" id="{C55A0CBF-B137-4273-97BD-4DAB63DDF13B}"/>
                    </a:ext>
                  </a:extLst>
                </p:cNvPr>
                <p:cNvSpPr/>
                <p:nvPr/>
              </p:nvSpPr>
              <p:spPr>
                <a:xfrm>
                  <a:off x="11444922"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7" name="Freeform: Shape 6786">
                  <a:extLst>
                    <a:ext uri="{FF2B5EF4-FFF2-40B4-BE49-F238E27FC236}">
                      <a16:creationId xmlns:a16="http://schemas.microsoft.com/office/drawing/2014/main" id="{ADD7E8E0-B6AA-4EE4-9F16-B5736621CE14}"/>
                    </a:ext>
                  </a:extLst>
                </p:cNvPr>
                <p:cNvSpPr/>
                <p:nvPr/>
              </p:nvSpPr>
              <p:spPr>
                <a:xfrm>
                  <a:off x="11774677"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8" name="Freeform: Shape 6787">
                  <a:extLst>
                    <a:ext uri="{FF2B5EF4-FFF2-40B4-BE49-F238E27FC236}">
                      <a16:creationId xmlns:a16="http://schemas.microsoft.com/office/drawing/2014/main" id="{0ED1F908-564E-4279-A96C-4288E1A12A37}"/>
                    </a:ext>
                  </a:extLst>
                </p:cNvPr>
                <p:cNvSpPr/>
                <p:nvPr/>
              </p:nvSpPr>
              <p:spPr>
                <a:xfrm>
                  <a:off x="12104433"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89" name="Freeform: Shape 6788">
                  <a:extLst>
                    <a:ext uri="{FF2B5EF4-FFF2-40B4-BE49-F238E27FC236}">
                      <a16:creationId xmlns:a16="http://schemas.microsoft.com/office/drawing/2014/main" id="{F915C751-0D4E-4853-93B4-CCBBBACEB1C4}"/>
                    </a:ext>
                  </a:extLst>
                </p:cNvPr>
                <p:cNvSpPr/>
                <p:nvPr/>
              </p:nvSpPr>
              <p:spPr>
                <a:xfrm>
                  <a:off x="12434188"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0" name="Freeform: Shape 6789">
                  <a:extLst>
                    <a:ext uri="{FF2B5EF4-FFF2-40B4-BE49-F238E27FC236}">
                      <a16:creationId xmlns:a16="http://schemas.microsoft.com/office/drawing/2014/main" id="{969DAFEE-C784-4A38-B490-E5D1994F7BA3}"/>
                    </a:ext>
                  </a:extLst>
                </p:cNvPr>
                <p:cNvSpPr/>
                <p:nvPr/>
              </p:nvSpPr>
              <p:spPr>
                <a:xfrm>
                  <a:off x="12763944"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1" name="Freeform: Shape 6790">
                  <a:extLst>
                    <a:ext uri="{FF2B5EF4-FFF2-40B4-BE49-F238E27FC236}">
                      <a16:creationId xmlns:a16="http://schemas.microsoft.com/office/drawing/2014/main" id="{5199FDAB-64FC-49BA-9D93-0576D69FE889}"/>
                    </a:ext>
                  </a:extLst>
                </p:cNvPr>
                <p:cNvSpPr/>
                <p:nvPr/>
              </p:nvSpPr>
              <p:spPr>
                <a:xfrm>
                  <a:off x="13093699"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792" name="Graphic 6612">
                <a:extLst>
                  <a:ext uri="{FF2B5EF4-FFF2-40B4-BE49-F238E27FC236}">
                    <a16:creationId xmlns:a16="http://schemas.microsoft.com/office/drawing/2014/main" id="{199F8DB0-D6AB-40D7-9DD5-BB2B71951D83}"/>
                  </a:ext>
                </a:extLst>
              </p:cNvPr>
              <p:cNvGrpSpPr/>
              <p:nvPr/>
            </p:nvGrpSpPr>
            <p:grpSpPr>
              <a:xfrm>
                <a:off x="6826821" y="1897855"/>
                <a:ext cx="2486120" cy="2169033"/>
                <a:chOff x="6826821" y="1897855"/>
                <a:chExt cx="2486120" cy="2169033"/>
              </a:xfrm>
              <a:solidFill>
                <a:srgbClr val="6DA5AF"/>
              </a:solidFill>
            </p:grpSpPr>
            <p:sp>
              <p:nvSpPr>
                <p:cNvPr id="6793" name="Freeform: Shape 6792">
                  <a:extLst>
                    <a:ext uri="{FF2B5EF4-FFF2-40B4-BE49-F238E27FC236}">
                      <a16:creationId xmlns:a16="http://schemas.microsoft.com/office/drawing/2014/main" id="{2933D3A2-14BD-4191-A2BC-53CE28AC85B3}"/>
                    </a:ext>
                  </a:extLst>
                </p:cNvPr>
                <p:cNvSpPr/>
                <p:nvPr/>
              </p:nvSpPr>
              <p:spPr>
                <a:xfrm>
                  <a:off x="9135109"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4" name="Freeform: Shape 6793">
                  <a:extLst>
                    <a:ext uri="{FF2B5EF4-FFF2-40B4-BE49-F238E27FC236}">
                      <a16:creationId xmlns:a16="http://schemas.microsoft.com/office/drawing/2014/main" id="{E1B4F411-D081-4EA1-81D8-F608F93D2BF5}"/>
                    </a:ext>
                  </a:extLst>
                </p:cNvPr>
                <p:cNvSpPr/>
                <p:nvPr/>
              </p:nvSpPr>
              <p:spPr>
                <a:xfrm>
                  <a:off x="8805353"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95" name="Freeform: Shape 6794">
                  <a:extLst>
                    <a:ext uri="{FF2B5EF4-FFF2-40B4-BE49-F238E27FC236}">
                      <a16:creationId xmlns:a16="http://schemas.microsoft.com/office/drawing/2014/main" id="{796279ED-182C-4213-96B3-C7C4D0FB94DE}"/>
                    </a:ext>
                  </a:extLst>
                </p:cNvPr>
                <p:cNvSpPr/>
                <p:nvPr/>
              </p:nvSpPr>
              <p:spPr>
                <a:xfrm>
                  <a:off x="9135109"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796" name="Freeform: Shape 6795">
                  <a:extLst>
                    <a:ext uri="{FF2B5EF4-FFF2-40B4-BE49-F238E27FC236}">
                      <a16:creationId xmlns:a16="http://schemas.microsoft.com/office/drawing/2014/main" id="{8285D9FE-E002-4DCF-9F0E-680A39260A40}"/>
                    </a:ext>
                  </a:extLst>
                </p:cNvPr>
                <p:cNvSpPr/>
                <p:nvPr/>
              </p:nvSpPr>
              <p:spPr>
                <a:xfrm>
                  <a:off x="8475598"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7" name="Freeform: Shape 6796">
                  <a:extLst>
                    <a:ext uri="{FF2B5EF4-FFF2-40B4-BE49-F238E27FC236}">
                      <a16:creationId xmlns:a16="http://schemas.microsoft.com/office/drawing/2014/main" id="{C611EB9A-BE1E-4003-A071-5DE796CA0F0D}"/>
                    </a:ext>
                  </a:extLst>
                </p:cNvPr>
                <p:cNvSpPr/>
                <p:nvPr/>
              </p:nvSpPr>
              <p:spPr>
                <a:xfrm>
                  <a:off x="8805353"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8" name="Freeform: Shape 6797">
                  <a:extLst>
                    <a:ext uri="{FF2B5EF4-FFF2-40B4-BE49-F238E27FC236}">
                      <a16:creationId xmlns:a16="http://schemas.microsoft.com/office/drawing/2014/main" id="{E708E8A9-51E9-4116-826B-B8DAF42A56D5}"/>
                    </a:ext>
                  </a:extLst>
                </p:cNvPr>
                <p:cNvSpPr/>
                <p:nvPr/>
              </p:nvSpPr>
              <p:spPr>
                <a:xfrm>
                  <a:off x="9135109"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799" name="Freeform: Shape 6798">
                  <a:extLst>
                    <a:ext uri="{FF2B5EF4-FFF2-40B4-BE49-F238E27FC236}">
                      <a16:creationId xmlns:a16="http://schemas.microsoft.com/office/drawing/2014/main" id="{68EC9C06-9C26-47EF-955D-3CE87AC4CC7C}"/>
                    </a:ext>
                  </a:extLst>
                </p:cNvPr>
                <p:cNvSpPr/>
                <p:nvPr/>
              </p:nvSpPr>
              <p:spPr>
                <a:xfrm>
                  <a:off x="8145842"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0" name="Freeform: Shape 6799">
                  <a:extLst>
                    <a:ext uri="{FF2B5EF4-FFF2-40B4-BE49-F238E27FC236}">
                      <a16:creationId xmlns:a16="http://schemas.microsoft.com/office/drawing/2014/main" id="{EFDB48F9-3FF9-4AED-9E59-23D64A73ABBA}"/>
                    </a:ext>
                  </a:extLst>
                </p:cNvPr>
                <p:cNvSpPr/>
                <p:nvPr/>
              </p:nvSpPr>
              <p:spPr>
                <a:xfrm>
                  <a:off x="8475598"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1" name="Freeform: Shape 6800">
                  <a:extLst>
                    <a:ext uri="{FF2B5EF4-FFF2-40B4-BE49-F238E27FC236}">
                      <a16:creationId xmlns:a16="http://schemas.microsoft.com/office/drawing/2014/main" id="{D6630F81-DC1A-4E17-A2BD-4B5E06F521F5}"/>
                    </a:ext>
                  </a:extLst>
                </p:cNvPr>
                <p:cNvSpPr/>
                <p:nvPr/>
              </p:nvSpPr>
              <p:spPr>
                <a:xfrm>
                  <a:off x="8805353"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2" name="Freeform: Shape 6801">
                  <a:extLst>
                    <a:ext uri="{FF2B5EF4-FFF2-40B4-BE49-F238E27FC236}">
                      <a16:creationId xmlns:a16="http://schemas.microsoft.com/office/drawing/2014/main" id="{0D52C259-C4E1-4C26-84DC-07FFD0D615D2}"/>
                    </a:ext>
                  </a:extLst>
                </p:cNvPr>
                <p:cNvSpPr/>
                <p:nvPr/>
              </p:nvSpPr>
              <p:spPr>
                <a:xfrm>
                  <a:off x="9135109"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03" name="Freeform: Shape 6802">
                  <a:extLst>
                    <a:ext uri="{FF2B5EF4-FFF2-40B4-BE49-F238E27FC236}">
                      <a16:creationId xmlns:a16="http://schemas.microsoft.com/office/drawing/2014/main" id="{65BE8369-5416-4326-996A-B401439D7891}"/>
                    </a:ext>
                  </a:extLst>
                </p:cNvPr>
                <p:cNvSpPr/>
                <p:nvPr/>
              </p:nvSpPr>
              <p:spPr>
                <a:xfrm>
                  <a:off x="7816087" y="2776441"/>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4" name="Freeform: Shape 6803">
                  <a:extLst>
                    <a:ext uri="{FF2B5EF4-FFF2-40B4-BE49-F238E27FC236}">
                      <a16:creationId xmlns:a16="http://schemas.microsoft.com/office/drawing/2014/main" id="{54E77194-B404-44CF-A2FC-D8AAB57F4628}"/>
                    </a:ext>
                  </a:extLst>
                </p:cNvPr>
                <p:cNvSpPr/>
                <p:nvPr/>
              </p:nvSpPr>
              <p:spPr>
                <a:xfrm>
                  <a:off x="8145842"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5" name="Freeform: Shape 6804">
                  <a:extLst>
                    <a:ext uri="{FF2B5EF4-FFF2-40B4-BE49-F238E27FC236}">
                      <a16:creationId xmlns:a16="http://schemas.microsoft.com/office/drawing/2014/main" id="{919D6AF8-1920-4451-96A2-284120329181}"/>
                    </a:ext>
                  </a:extLst>
                </p:cNvPr>
                <p:cNvSpPr/>
                <p:nvPr/>
              </p:nvSpPr>
              <p:spPr>
                <a:xfrm>
                  <a:off x="8475598"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6" name="Freeform: Shape 6805">
                  <a:extLst>
                    <a:ext uri="{FF2B5EF4-FFF2-40B4-BE49-F238E27FC236}">
                      <a16:creationId xmlns:a16="http://schemas.microsoft.com/office/drawing/2014/main" id="{AB8FE97A-CA1C-4215-8E3F-EF8057A7151A}"/>
                    </a:ext>
                  </a:extLst>
                </p:cNvPr>
                <p:cNvSpPr/>
                <p:nvPr/>
              </p:nvSpPr>
              <p:spPr>
                <a:xfrm>
                  <a:off x="8805353"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7" name="Freeform: Shape 6806">
                  <a:extLst>
                    <a:ext uri="{FF2B5EF4-FFF2-40B4-BE49-F238E27FC236}">
                      <a16:creationId xmlns:a16="http://schemas.microsoft.com/office/drawing/2014/main" id="{5465FE50-B61B-46BA-9BB1-FEFDD116C162}"/>
                    </a:ext>
                  </a:extLst>
                </p:cNvPr>
                <p:cNvSpPr/>
                <p:nvPr/>
              </p:nvSpPr>
              <p:spPr>
                <a:xfrm>
                  <a:off x="9135109"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8" name="Freeform: Shape 6807">
                  <a:extLst>
                    <a:ext uri="{FF2B5EF4-FFF2-40B4-BE49-F238E27FC236}">
                      <a16:creationId xmlns:a16="http://schemas.microsoft.com/office/drawing/2014/main" id="{E5DDC1FF-A8B3-4FFE-AFFF-36970383C38A}"/>
                    </a:ext>
                  </a:extLst>
                </p:cNvPr>
                <p:cNvSpPr/>
                <p:nvPr/>
              </p:nvSpPr>
              <p:spPr>
                <a:xfrm>
                  <a:off x="7486332"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09" name="Freeform: Shape 6808">
                  <a:extLst>
                    <a:ext uri="{FF2B5EF4-FFF2-40B4-BE49-F238E27FC236}">
                      <a16:creationId xmlns:a16="http://schemas.microsoft.com/office/drawing/2014/main" id="{774A5181-B0CE-4FEC-BCDD-857B2CFBC220}"/>
                    </a:ext>
                  </a:extLst>
                </p:cNvPr>
                <p:cNvSpPr/>
                <p:nvPr/>
              </p:nvSpPr>
              <p:spPr>
                <a:xfrm>
                  <a:off x="7816087" y="2483547"/>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0" name="Freeform: Shape 6809">
                  <a:extLst>
                    <a:ext uri="{FF2B5EF4-FFF2-40B4-BE49-F238E27FC236}">
                      <a16:creationId xmlns:a16="http://schemas.microsoft.com/office/drawing/2014/main" id="{1DD9823F-C552-47FC-BF53-8CAFBA05D097}"/>
                    </a:ext>
                  </a:extLst>
                </p:cNvPr>
                <p:cNvSpPr/>
                <p:nvPr/>
              </p:nvSpPr>
              <p:spPr>
                <a:xfrm>
                  <a:off x="8145842"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1" name="Freeform: Shape 6810">
                  <a:extLst>
                    <a:ext uri="{FF2B5EF4-FFF2-40B4-BE49-F238E27FC236}">
                      <a16:creationId xmlns:a16="http://schemas.microsoft.com/office/drawing/2014/main" id="{547AEB28-BF06-48CB-8D0D-8B424FE2CCEF}"/>
                    </a:ext>
                  </a:extLst>
                </p:cNvPr>
                <p:cNvSpPr/>
                <p:nvPr/>
              </p:nvSpPr>
              <p:spPr>
                <a:xfrm>
                  <a:off x="8475598"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2" name="Freeform: Shape 6811">
                  <a:extLst>
                    <a:ext uri="{FF2B5EF4-FFF2-40B4-BE49-F238E27FC236}">
                      <a16:creationId xmlns:a16="http://schemas.microsoft.com/office/drawing/2014/main" id="{B6D6C10E-A6AA-496E-AEDC-51BE5777DDA0}"/>
                    </a:ext>
                  </a:extLst>
                </p:cNvPr>
                <p:cNvSpPr/>
                <p:nvPr/>
              </p:nvSpPr>
              <p:spPr>
                <a:xfrm>
                  <a:off x="8805353"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3" name="Freeform: Shape 6812">
                  <a:extLst>
                    <a:ext uri="{FF2B5EF4-FFF2-40B4-BE49-F238E27FC236}">
                      <a16:creationId xmlns:a16="http://schemas.microsoft.com/office/drawing/2014/main" id="{80A40B59-AE07-4950-B2BF-9FDD1CCBAE45}"/>
                    </a:ext>
                  </a:extLst>
                </p:cNvPr>
                <p:cNvSpPr/>
                <p:nvPr/>
              </p:nvSpPr>
              <p:spPr>
                <a:xfrm>
                  <a:off x="9135109"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14" name="Freeform: Shape 6813">
                  <a:extLst>
                    <a:ext uri="{FF2B5EF4-FFF2-40B4-BE49-F238E27FC236}">
                      <a16:creationId xmlns:a16="http://schemas.microsoft.com/office/drawing/2014/main" id="{B62E901C-6378-47DF-897E-5DD452BEA8C8}"/>
                    </a:ext>
                  </a:extLst>
                </p:cNvPr>
                <p:cNvSpPr/>
                <p:nvPr/>
              </p:nvSpPr>
              <p:spPr>
                <a:xfrm>
                  <a:off x="7156576" y="2190654"/>
                  <a:ext cx="177927" cy="119157"/>
                </a:xfrm>
                <a:custGeom>
                  <a:avLst/>
                  <a:gdLst>
                    <a:gd name="connsiteX0" fmla="*/ 177927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5" name="Freeform: Shape 6814">
                  <a:extLst>
                    <a:ext uri="{FF2B5EF4-FFF2-40B4-BE49-F238E27FC236}">
                      <a16:creationId xmlns:a16="http://schemas.microsoft.com/office/drawing/2014/main" id="{4769F5A8-FD1A-4946-8EFA-B5AA278FF976}"/>
                    </a:ext>
                  </a:extLst>
                </p:cNvPr>
                <p:cNvSpPr/>
                <p:nvPr/>
              </p:nvSpPr>
              <p:spPr>
                <a:xfrm>
                  <a:off x="7486332"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6" name="Freeform: Shape 6815">
                  <a:extLst>
                    <a:ext uri="{FF2B5EF4-FFF2-40B4-BE49-F238E27FC236}">
                      <a16:creationId xmlns:a16="http://schemas.microsoft.com/office/drawing/2014/main" id="{BA7536E4-5F4D-4CD7-BCF8-A6E12D632BBA}"/>
                    </a:ext>
                  </a:extLst>
                </p:cNvPr>
                <p:cNvSpPr/>
                <p:nvPr/>
              </p:nvSpPr>
              <p:spPr>
                <a:xfrm>
                  <a:off x="7816087" y="2190654"/>
                  <a:ext cx="177927" cy="119157"/>
                </a:xfrm>
                <a:custGeom>
                  <a:avLst/>
                  <a:gdLst>
                    <a:gd name="connsiteX0" fmla="*/ 177927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7" name="Freeform: Shape 6816">
                  <a:extLst>
                    <a:ext uri="{FF2B5EF4-FFF2-40B4-BE49-F238E27FC236}">
                      <a16:creationId xmlns:a16="http://schemas.microsoft.com/office/drawing/2014/main" id="{788B4B9C-C032-42A6-81C9-C34FECCB8954}"/>
                    </a:ext>
                  </a:extLst>
                </p:cNvPr>
                <p:cNvSpPr/>
                <p:nvPr/>
              </p:nvSpPr>
              <p:spPr>
                <a:xfrm>
                  <a:off x="8145842"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8" name="Freeform: Shape 6817">
                  <a:extLst>
                    <a:ext uri="{FF2B5EF4-FFF2-40B4-BE49-F238E27FC236}">
                      <a16:creationId xmlns:a16="http://schemas.microsoft.com/office/drawing/2014/main" id="{DE407E23-0444-4E79-8DA9-1AC0AAC4D488}"/>
                    </a:ext>
                  </a:extLst>
                </p:cNvPr>
                <p:cNvSpPr/>
                <p:nvPr/>
              </p:nvSpPr>
              <p:spPr>
                <a:xfrm>
                  <a:off x="8475598"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19" name="Freeform: Shape 6818">
                  <a:extLst>
                    <a:ext uri="{FF2B5EF4-FFF2-40B4-BE49-F238E27FC236}">
                      <a16:creationId xmlns:a16="http://schemas.microsoft.com/office/drawing/2014/main" id="{F03F3A89-930E-4AA1-A4AF-00B3EF74DD5A}"/>
                    </a:ext>
                  </a:extLst>
                </p:cNvPr>
                <p:cNvSpPr/>
                <p:nvPr/>
              </p:nvSpPr>
              <p:spPr>
                <a:xfrm>
                  <a:off x="8805353"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20" name="Freeform: Shape 6819">
                  <a:extLst>
                    <a:ext uri="{FF2B5EF4-FFF2-40B4-BE49-F238E27FC236}">
                      <a16:creationId xmlns:a16="http://schemas.microsoft.com/office/drawing/2014/main" id="{C54563C1-A9A8-4C8F-83C3-36F066E3C609}"/>
                    </a:ext>
                  </a:extLst>
                </p:cNvPr>
                <p:cNvSpPr/>
                <p:nvPr/>
              </p:nvSpPr>
              <p:spPr>
                <a:xfrm>
                  <a:off x="9135109"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21" name="Freeform: Shape 6820">
                  <a:extLst>
                    <a:ext uri="{FF2B5EF4-FFF2-40B4-BE49-F238E27FC236}">
                      <a16:creationId xmlns:a16="http://schemas.microsoft.com/office/drawing/2014/main" id="{0763377F-C56B-4C52-A448-A61B742602D3}"/>
                    </a:ext>
                  </a:extLst>
                </p:cNvPr>
                <p:cNvSpPr/>
                <p:nvPr/>
              </p:nvSpPr>
              <p:spPr>
                <a:xfrm>
                  <a:off x="6826821" y="1897855"/>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2" name="Freeform: Shape 6821">
                  <a:extLst>
                    <a:ext uri="{FF2B5EF4-FFF2-40B4-BE49-F238E27FC236}">
                      <a16:creationId xmlns:a16="http://schemas.microsoft.com/office/drawing/2014/main" id="{BF917E78-127B-4B7B-A35E-EC4409C57E0B}"/>
                    </a:ext>
                  </a:extLst>
                </p:cNvPr>
                <p:cNvSpPr/>
                <p:nvPr/>
              </p:nvSpPr>
              <p:spPr>
                <a:xfrm>
                  <a:off x="7156576" y="1897855"/>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3" name="Freeform: Shape 6822">
                  <a:extLst>
                    <a:ext uri="{FF2B5EF4-FFF2-40B4-BE49-F238E27FC236}">
                      <a16:creationId xmlns:a16="http://schemas.microsoft.com/office/drawing/2014/main" id="{66E8B44D-9A41-4416-86B9-AC82D105D86A}"/>
                    </a:ext>
                  </a:extLst>
                </p:cNvPr>
                <p:cNvSpPr/>
                <p:nvPr/>
              </p:nvSpPr>
              <p:spPr>
                <a:xfrm>
                  <a:off x="7486332"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4" name="Freeform: Shape 6823">
                  <a:extLst>
                    <a:ext uri="{FF2B5EF4-FFF2-40B4-BE49-F238E27FC236}">
                      <a16:creationId xmlns:a16="http://schemas.microsoft.com/office/drawing/2014/main" id="{72428650-287D-42C6-916F-DFEFBFDE5681}"/>
                    </a:ext>
                  </a:extLst>
                </p:cNvPr>
                <p:cNvSpPr/>
                <p:nvPr/>
              </p:nvSpPr>
              <p:spPr>
                <a:xfrm>
                  <a:off x="7816087" y="1897855"/>
                  <a:ext cx="177927" cy="119062"/>
                </a:xfrm>
                <a:custGeom>
                  <a:avLst/>
                  <a:gdLst>
                    <a:gd name="connsiteX0" fmla="*/ 177927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5" name="Freeform: Shape 6824">
                  <a:extLst>
                    <a:ext uri="{FF2B5EF4-FFF2-40B4-BE49-F238E27FC236}">
                      <a16:creationId xmlns:a16="http://schemas.microsoft.com/office/drawing/2014/main" id="{FC992703-F78F-451B-AA95-6E85ECBE816C}"/>
                    </a:ext>
                  </a:extLst>
                </p:cNvPr>
                <p:cNvSpPr/>
                <p:nvPr/>
              </p:nvSpPr>
              <p:spPr>
                <a:xfrm>
                  <a:off x="8145842"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6" name="Freeform: Shape 6825">
                  <a:extLst>
                    <a:ext uri="{FF2B5EF4-FFF2-40B4-BE49-F238E27FC236}">
                      <a16:creationId xmlns:a16="http://schemas.microsoft.com/office/drawing/2014/main" id="{DE7069AF-CCA5-437E-9BA8-BDA1A073D3BD}"/>
                    </a:ext>
                  </a:extLst>
                </p:cNvPr>
                <p:cNvSpPr/>
                <p:nvPr/>
              </p:nvSpPr>
              <p:spPr>
                <a:xfrm>
                  <a:off x="8475598"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7" name="Freeform: Shape 6826">
                  <a:extLst>
                    <a:ext uri="{FF2B5EF4-FFF2-40B4-BE49-F238E27FC236}">
                      <a16:creationId xmlns:a16="http://schemas.microsoft.com/office/drawing/2014/main" id="{CB6AE4C0-9FDF-458B-9FFF-7A8C06F9199F}"/>
                    </a:ext>
                  </a:extLst>
                </p:cNvPr>
                <p:cNvSpPr/>
                <p:nvPr/>
              </p:nvSpPr>
              <p:spPr>
                <a:xfrm>
                  <a:off x="8805353"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28" name="Freeform: Shape 6827">
                  <a:extLst>
                    <a:ext uri="{FF2B5EF4-FFF2-40B4-BE49-F238E27FC236}">
                      <a16:creationId xmlns:a16="http://schemas.microsoft.com/office/drawing/2014/main" id="{016916AB-E6BA-400A-9644-F729D58342B8}"/>
                    </a:ext>
                  </a:extLst>
                </p:cNvPr>
                <p:cNvSpPr/>
                <p:nvPr/>
              </p:nvSpPr>
              <p:spPr>
                <a:xfrm>
                  <a:off x="9135109"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grpSp>
          <p:nvGrpSpPr>
            <p:cNvPr id="6829" name="Graphic 6612">
              <a:extLst>
                <a:ext uri="{FF2B5EF4-FFF2-40B4-BE49-F238E27FC236}">
                  <a16:creationId xmlns:a16="http://schemas.microsoft.com/office/drawing/2014/main" id="{199F8DB0-D6AB-40D7-9DD5-BB2B71951D83}"/>
                </a:ext>
              </a:extLst>
            </p:cNvPr>
            <p:cNvGrpSpPr/>
            <p:nvPr/>
          </p:nvGrpSpPr>
          <p:grpSpPr>
            <a:xfrm>
              <a:off x="13412787" y="1897855"/>
              <a:ext cx="4466177" cy="9775412"/>
              <a:chOff x="13412787" y="1897855"/>
              <a:chExt cx="4466177" cy="9775412"/>
            </a:xfrm>
            <a:solidFill>
              <a:srgbClr val="6DA5AF"/>
            </a:solidFill>
          </p:grpSpPr>
          <p:grpSp>
            <p:nvGrpSpPr>
              <p:cNvPr id="6830" name="Graphic 6612">
                <a:extLst>
                  <a:ext uri="{FF2B5EF4-FFF2-40B4-BE49-F238E27FC236}">
                    <a16:creationId xmlns:a16="http://schemas.microsoft.com/office/drawing/2014/main" id="{199F8DB0-D6AB-40D7-9DD5-BB2B71951D83}"/>
                  </a:ext>
                </a:extLst>
              </p:cNvPr>
              <p:cNvGrpSpPr/>
              <p:nvPr/>
            </p:nvGrpSpPr>
            <p:grpSpPr>
              <a:xfrm>
                <a:off x="17371376" y="6868476"/>
                <a:ext cx="507587" cy="4804791"/>
                <a:chOff x="17371376" y="6868476"/>
                <a:chExt cx="507587" cy="4804791"/>
              </a:xfrm>
              <a:solidFill>
                <a:srgbClr val="6DA5AF"/>
              </a:solidFill>
            </p:grpSpPr>
            <p:sp>
              <p:nvSpPr>
                <p:cNvPr id="6831" name="Freeform: Shape 6830">
                  <a:extLst>
                    <a:ext uri="{FF2B5EF4-FFF2-40B4-BE49-F238E27FC236}">
                      <a16:creationId xmlns:a16="http://schemas.microsoft.com/office/drawing/2014/main" id="{9C093511-2221-4BD2-A4BA-9B3FFF002927}"/>
                    </a:ext>
                  </a:extLst>
                </p:cNvPr>
                <p:cNvSpPr/>
                <p:nvPr/>
              </p:nvSpPr>
              <p:spPr>
                <a:xfrm>
                  <a:off x="17701132" y="1155420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2" name="Freeform: Shape 6831">
                  <a:extLst>
                    <a:ext uri="{FF2B5EF4-FFF2-40B4-BE49-F238E27FC236}">
                      <a16:creationId xmlns:a16="http://schemas.microsoft.com/office/drawing/2014/main" id="{16BC8BDE-F5AC-447D-9944-8B4E59753218}"/>
                    </a:ext>
                  </a:extLst>
                </p:cNvPr>
                <p:cNvSpPr/>
                <p:nvPr/>
              </p:nvSpPr>
              <p:spPr>
                <a:xfrm>
                  <a:off x="17371376" y="1126131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33" name="Freeform: Shape 6832">
                  <a:extLst>
                    <a:ext uri="{FF2B5EF4-FFF2-40B4-BE49-F238E27FC236}">
                      <a16:creationId xmlns:a16="http://schemas.microsoft.com/office/drawing/2014/main" id="{4643D593-7D98-401E-9138-527662B12804}"/>
                    </a:ext>
                  </a:extLst>
                </p:cNvPr>
                <p:cNvSpPr/>
                <p:nvPr/>
              </p:nvSpPr>
              <p:spPr>
                <a:xfrm>
                  <a:off x="17701132" y="11261311"/>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34" name="Freeform: Shape 6833">
                  <a:extLst>
                    <a:ext uri="{FF2B5EF4-FFF2-40B4-BE49-F238E27FC236}">
                      <a16:creationId xmlns:a16="http://schemas.microsoft.com/office/drawing/2014/main" id="{3812D8DA-F2E0-41F5-B644-F18002A8D290}"/>
                    </a:ext>
                  </a:extLst>
                </p:cNvPr>
                <p:cNvSpPr/>
                <p:nvPr/>
              </p:nvSpPr>
              <p:spPr>
                <a:xfrm>
                  <a:off x="17371376" y="1096851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5" name="Freeform: Shape 6834">
                  <a:extLst>
                    <a:ext uri="{FF2B5EF4-FFF2-40B4-BE49-F238E27FC236}">
                      <a16:creationId xmlns:a16="http://schemas.microsoft.com/office/drawing/2014/main" id="{02889511-D4A8-4726-9565-0307AC7E0AF0}"/>
                    </a:ext>
                  </a:extLst>
                </p:cNvPr>
                <p:cNvSpPr/>
                <p:nvPr/>
              </p:nvSpPr>
              <p:spPr>
                <a:xfrm>
                  <a:off x="17701132" y="1096851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6" name="Freeform: Shape 6835">
                  <a:extLst>
                    <a:ext uri="{FF2B5EF4-FFF2-40B4-BE49-F238E27FC236}">
                      <a16:creationId xmlns:a16="http://schemas.microsoft.com/office/drawing/2014/main" id="{0B5A03AD-96E5-4D3D-918A-F94ED82E6991}"/>
                    </a:ext>
                  </a:extLst>
                </p:cNvPr>
                <p:cNvSpPr/>
                <p:nvPr/>
              </p:nvSpPr>
              <p:spPr>
                <a:xfrm>
                  <a:off x="17371376" y="1067561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7" name="Freeform: Shape 6836">
                  <a:extLst>
                    <a:ext uri="{FF2B5EF4-FFF2-40B4-BE49-F238E27FC236}">
                      <a16:creationId xmlns:a16="http://schemas.microsoft.com/office/drawing/2014/main" id="{4A46A2B9-8E72-4795-80D3-BFC23F921031}"/>
                    </a:ext>
                  </a:extLst>
                </p:cNvPr>
                <p:cNvSpPr/>
                <p:nvPr/>
              </p:nvSpPr>
              <p:spPr>
                <a:xfrm>
                  <a:off x="17701132" y="1067561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38" name="Freeform: Shape 6837">
                  <a:extLst>
                    <a:ext uri="{FF2B5EF4-FFF2-40B4-BE49-F238E27FC236}">
                      <a16:creationId xmlns:a16="http://schemas.microsoft.com/office/drawing/2014/main" id="{E5406A5B-EF1E-43B2-86EA-4961DBAC293C}"/>
                    </a:ext>
                  </a:extLst>
                </p:cNvPr>
                <p:cNvSpPr/>
                <p:nvPr/>
              </p:nvSpPr>
              <p:spPr>
                <a:xfrm>
                  <a:off x="17371376" y="10382725"/>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39" name="Freeform: Shape 6838">
                  <a:extLst>
                    <a:ext uri="{FF2B5EF4-FFF2-40B4-BE49-F238E27FC236}">
                      <a16:creationId xmlns:a16="http://schemas.microsoft.com/office/drawing/2014/main" id="{3C9AE071-EBAB-49D8-AFE2-695C4165467B}"/>
                    </a:ext>
                  </a:extLst>
                </p:cNvPr>
                <p:cNvSpPr/>
                <p:nvPr/>
              </p:nvSpPr>
              <p:spPr>
                <a:xfrm>
                  <a:off x="17701132" y="10382725"/>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40" name="Freeform: Shape 6839">
                  <a:extLst>
                    <a:ext uri="{FF2B5EF4-FFF2-40B4-BE49-F238E27FC236}">
                      <a16:creationId xmlns:a16="http://schemas.microsoft.com/office/drawing/2014/main" id="{628E2A52-5A5A-42B2-8354-9E0DD950F5DB}"/>
                    </a:ext>
                  </a:extLst>
                </p:cNvPr>
                <p:cNvSpPr/>
                <p:nvPr/>
              </p:nvSpPr>
              <p:spPr>
                <a:xfrm>
                  <a:off x="17371376" y="1008992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1" name="Freeform: Shape 6840">
                  <a:extLst>
                    <a:ext uri="{FF2B5EF4-FFF2-40B4-BE49-F238E27FC236}">
                      <a16:creationId xmlns:a16="http://schemas.microsoft.com/office/drawing/2014/main" id="{2042597C-93E9-4AD4-9800-7BE4E64B1096}"/>
                    </a:ext>
                  </a:extLst>
                </p:cNvPr>
                <p:cNvSpPr/>
                <p:nvPr/>
              </p:nvSpPr>
              <p:spPr>
                <a:xfrm>
                  <a:off x="17701132" y="1008992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2" name="Freeform: Shape 6841">
                  <a:extLst>
                    <a:ext uri="{FF2B5EF4-FFF2-40B4-BE49-F238E27FC236}">
                      <a16:creationId xmlns:a16="http://schemas.microsoft.com/office/drawing/2014/main" id="{4296FE7C-8990-43CE-90FB-9153AC6B9BF9}"/>
                    </a:ext>
                  </a:extLst>
                </p:cNvPr>
                <p:cNvSpPr/>
                <p:nvPr/>
              </p:nvSpPr>
              <p:spPr>
                <a:xfrm>
                  <a:off x="17371376" y="97970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3" name="Freeform: Shape 6842">
                  <a:extLst>
                    <a:ext uri="{FF2B5EF4-FFF2-40B4-BE49-F238E27FC236}">
                      <a16:creationId xmlns:a16="http://schemas.microsoft.com/office/drawing/2014/main" id="{F84E57B0-2F23-449E-931C-FE52FDF4F059}"/>
                    </a:ext>
                  </a:extLst>
                </p:cNvPr>
                <p:cNvSpPr/>
                <p:nvPr/>
              </p:nvSpPr>
              <p:spPr>
                <a:xfrm>
                  <a:off x="17701132" y="979703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4" name="Freeform: Shape 6843">
                  <a:extLst>
                    <a:ext uri="{FF2B5EF4-FFF2-40B4-BE49-F238E27FC236}">
                      <a16:creationId xmlns:a16="http://schemas.microsoft.com/office/drawing/2014/main" id="{7143CFF9-6FE8-4A37-946D-5F646C2ED611}"/>
                    </a:ext>
                  </a:extLst>
                </p:cNvPr>
                <p:cNvSpPr/>
                <p:nvPr/>
              </p:nvSpPr>
              <p:spPr>
                <a:xfrm>
                  <a:off x="17371376" y="9504139"/>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45" name="Freeform: Shape 6844">
                  <a:extLst>
                    <a:ext uri="{FF2B5EF4-FFF2-40B4-BE49-F238E27FC236}">
                      <a16:creationId xmlns:a16="http://schemas.microsoft.com/office/drawing/2014/main" id="{A9DE3805-95FA-4767-827E-58787997CDAB}"/>
                    </a:ext>
                  </a:extLst>
                </p:cNvPr>
                <p:cNvSpPr/>
                <p:nvPr/>
              </p:nvSpPr>
              <p:spPr>
                <a:xfrm>
                  <a:off x="17701132" y="9504139"/>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46" name="Freeform: Shape 6845">
                  <a:extLst>
                    <a:ext uri="{FF2B5EF4-FFF2-40B4-BE49-F238E27FC236}">
                      <a16:creationId xmlns:a16="http://schemas.microsoft.com/office/drawing/2014/main" id="{B0D45E99-6523-4D7C-B9BA-0EC906F035C2}"/>
                    </a:ext>
                  </a:extLst>
                </p:cNvPr>
                <p:cNvSpPr/>
                <p:nvPr/>
              </p:nvSpPr>
              <p:spPr>
                <a:xfrm>
                  <a:off x="17371376" y="92113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7" name="Freeform: Shape 6846">
                  <a:extLst>
                    <a:ext uri="{FF2B5EF4-FFF2-40B4-BE49-F238E27FC236}">
                      <a16:creationId xmlns:a16="http://schemas.microsoft.com/office/drawing/2014/main" id="{D62893AF-C864-45F3-BDBC-DF9B6B00D93D}"/>
                    </a:ext>
                  </a:extLst>
                </p:cNvPr>
                <p:cNvSpPr/>
                <p:nvPr/>
              </p:nvSpPr>
              <p:spPr>
                <a:xfrm>
                  <a:off x="17701132" y="9211341"/>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8" name="Freeform: Shape 6847">
                  <a:extLst>
                    <a:ext uri="{FF2B5EF4-FFF2-40B4-BE49-F238E27FC236}">
                      <a16:creationId xmlns:a16="http://schemas.microsoft.com/office/drawing/2014/main" id="{6BFFD98B-48A0-4923-A84D-6339A67D9508}"/>
                    </a:ext>
                  </a:extLst>
                </p:cNvPr>
                <p:cNvSpPr/>
                <p:nvPr/>
              </p:nvSpPr>
              <p:spPr>
                <a:xfrm>
                  <a:off x="17371376" y="89184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49" name="Freeform: Shape 6848">
                  <a:extLst>
                    <a:ext uri="{FF2B5EF4-FFF2-40B4-BE49-F238E27FC236}">
                      <a16:creationId xmlns:a16="http://schemas.microsoft.com/office/drawing/2014/main" id="{C51D9576-0C40-4AD8-9A3B-6EE0D5F3DB27}"/>
                    </a:ext>
                  </a:extLst>
                </p:cNvPr>
                <p:cNvSpPr/>
                <p:nvPr/>
              </p:nvSpPr>
              <p:spPr>
                <a:xfrm>
                  <a:off x="17701132" y="891844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0" name="Freeform: Shape 6849">
                  <a:extLst>
                    <a:ext uri="{FF2B5EF4-FFF2-40B4-BE49-F238E27FC236}">
                      <a16:creationId xmlns:a16="http://schemas.microsoft.com/office/drawing/2014/main" id="{9BE739EC-0AFE-4253-BB73-0CCA7158EA13}"/>
                    </a:ext>
                  </a:extLst>
                </p:cNvPr>
                <p:cNvSpPr/>
                <p:nvPr/>
              </p:nvSpPr>
              <p:spPr>
                <a:xfrm>
                  <a:off x="17371376" y="862564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1" name="Freeform: Shape 6850">
                  <a:extLst>
                    <a:ext uri="{FF2B5EF4-FFF2-40B4-BE49-F238E27FC236}">
                      <a16:creationId xmlns:a16="http://schemas.microsoft.com/office/drawing/2014/main" id="{469A1EDB-046A-4794-985F-C4C48D099697}"/>
                    </a:ext>
                  </a:extLst>
                </p:cNvPr>
                <p:cNvSpPr/>
                <p:nvPr/>
              </p:nvSpPr>
              <p:spPr>
                <a:xfrm>
                  <a:off x="17701132" y="862564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2" name="Freeform: Shape 6851">
                  <a:extLst>
                    <a:ext uri="{FF2B5EF4-FFF2-40B4-BE49-F238E27FC236}">
                      <a16:creationId xmlns:a16="http://schemas.microsoft.com/office/drawing/2014/main" id="{51CFF415-9F48-4766-AFD1-9E0B1DBD8CF9}"/>
                    </a:ext>
                  </a:extLst>
                </p:cNvPr>
                <p:cNvSpPr/>
                <p:nvPr/>
              </p:nvSpPr>
              <p:spPr>
                <a:xfrm>
                  <a:off x="17371376" y="83327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3" name="Freeform: Shape 6852">
                  <a:extLst>
                    <a:ext uri="{FF2B5EF4-FFF2-40B4-BE49-F238E27FC236}">
                      <a16:creationId xmlns:a16="http://schemas.microsoft.com/office/drawing/2014/main" id="{237A615B-8967-4908-A6E1-9765A838D0DE}"/>
                    </a:ext>
                  </a:extLst>
                </p:cNvPr>
                <p:cNvSpPr/>
                <p:nvPr/>
              </p:nvSpPr>
              <p:spPr>
                <a:xfrm>
                  <a:off x="17701132" y="83327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4" name="Freeform: Shape 6853">
                  <a:extLst>
                    <a:ext uri="{FF2B5EF4-FFF2-40B4-BE49-F238E27FC236}">
                      <a16:creationId xmlns:a16="http://schemas.microsoft.com/office/drawing/2014/main" id="{F84B39DC-8CD9-4EE5-8242-E9EA58453D29}"/>
                    </a:ext>
                  </a:extLst>
                </p:cNvPr>
                <p:cNvSpPr/>
                <p:nvPr/>
              </p:nvSpPr>
              <p:spPr>
                <a:xfrm>
                  <a:off x="17371376" y="803986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55" name="Freeform: Shape 6854">
                  <a:extLst>
                    <a:ext uri="{FF2B5EF4-FFF2-40B4-BE49-F238E27FC236}">
                      <a16:creationId xmlns:a16="http://schemas.microsoft.com/office/drawing/2014/main" id="{D0BA872A-4B5F-4790-A6C3-A3CE0436FD63}"/>
                    </a:ext>
                  </a:extLst>
                </p:cNvPr>
                <p:cNvSpPr/>
                <p:nvPr/>
              </p:nvSpPr>
              <p:spPr>
                <a:xfrm>
                  <a:off x="17701132" y="8039861"/>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56" name="Freeform: Shape 6855">
                  <a:extLst>
                    <a:ext uri="{FF2B5EF4-FFF2-40B4-BE49-F238E27FC236}">
                      <a16:creationId xmlns:a16="http://schemas.microsoft.com/office/drawing/2014/main" id="{D8EEDE10-B08E-486F-929B-54157DDF96BF}"/>
                    </a:ext>
                  </a:extLst>
                </p:cNvPr>
                <p:cNvSpPr/>
                <p:nvPr/>
              </p:nvSpPr>
              <p:spPr>
                <a:xfrm>
                  <a:off x="17371376" y="774706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7" name="Freeform: Shape 6856">
                  <a:extLst>
                    <a:ext uri="{FF2B5EF4-FFF2-40B4-BE49-F238E27FC236}">
                      <a16:creationId xmlns:a16="http://schemas.microsoft.com/office/drawing/2014/main" id="{51F6C498-87A1-4495-AF00-9215FB11A773}"/>
                    </a:ext>
                  </a:extLst>
                </p:cNvPr>
                <p:cNvSpPr/>
                <p:nvPr/>
              </p:nvSpPr>
              <p:spPr>
                <a:xfrm>
                  <a:off x="17701132" y="774706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8" name="Freeform: Shape 6857">
                  <a:extLst>
                    <a:ext uri="{FF2B5EF4-FFF2-40B4-BE49-F238E27FC236}">
                      <a16:creationId xmlns:a16="http://schemas.microsoft.com/office/drawing/2014/main" id="{F34E7690-75BB-4CEA-8C5F-FDEF19FFC2E2}"/>
                    </a:ext>
                  </a:extLst>
                </p:cNvPr>
                <p:cNvSpPr/>
                <p:nvPr/>
              </p:nvSpPr>
              <p:spPr>
                <a:xfrm>
                  <a:off x="17371376" y="745416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59" name="Freeform: Shape 6858">
                  <a:extLst>
                    <a:ext uri="{FF2B5EF4-FFF2-40B4-BE49-F238E27FC236}">
                      <a16:creationId xmlns:a16="http://schemas.microsoft.com/office/drawing/2014/main" id="{D2D16F0A-98B8-4190-9206-D3BD3FF2978C}"/>
                    </a:ext>
                  </a:extLst>
                </p:cNvPr>
                <p:cNvSpPr/>
                <p:nvPr/>
              </p:nvSpPr>
              <p:spPr>
                <a:xfrm>
                  <a:off x="17701132" y="745416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0" name="Freeform: Shape 6859">
                  <a:extLst>
                    <a:ext uri="{FF2B5EF4-FFF2-40B4-BE49-F238E27FC236}">
                      <a16:creationId xmlns:a16="http://schemas.microsoft.com/office/drawing/2014/main" id="{80B4D656-3F82-49D1-A9B4-68F377C5CEDF}"/>
                    </a:ext>
                  </a:extLst>
                </p:cNvPr>
                <p:cNvSpPr/>
                <p:nvPr/>
              </p:nvSpPr>
              <p:spPr>
                <a:xfrm>
                  <a:off x="17371376" y="7161275"/>
                  <a:ext cx="177927" cy="119157"/>
                </a:xfrm>
                <a:custGeom>
                  <a:avLst/>
                  <a:gdLst>
                    <a:gd name="connsiteX0" fmla="*/ 177928 w 177927"/>
                    <a:gd name="connsiteY0" fmla="*/ 119157 h 119157"/>
                    <a:gd name="connsiteX1" fmla="*/ 0 w 177927"/>
                    <a:gd name="connsiteY1" fmla="*/ 0 h 119157"/>
                    <a:gd name="connsiteX2" fmla="*/ 28575 w 177927"/>
                    <a:gd name="connsiteY2" fmla="*/ 119157 h 119157"/>
                  </a:gdLst>
                  <a:ahLst/>
                  <a:cxnLst>
                    <a:cxn ang="0">
                      <a:pos x="connsiteX0" y="connsiteY0"/>
                    </a:cxn>
                    <a:cxn ang="0">
                      <a:pos x="connsiteX1" y="connsiteY1"/>
                    </a:cxn>
                    <a:cxn ang="0">
                      <a:pos x="connsiteX2" y="connsiteY2"/>
                    </a:cxn>
                  </a:cxnLst>
                  <a:rect l="l" t="t" r="r" b="b"/>
                  <a:pathLst>
                    <a:path w="177927" h="119157">
                      <a:moveTo>
                        <a:pt x="177928"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861" name="Freeform: Shape 6860">
                  <a:extLst>
                    <a:ext uri="{FF2B5EF4-FFF2-40B4-BE49-F238E27FC236}">
                      <a16:creationId xmlns:a16="http://schemas.microsoft.com/office/drawing/2014/main" id="{CB89F005-E9BC-424C-93F8-C42C67863302}"/>
                    </a:ext>
                  </a:extLst>
                </p:cNvPr>
                <p:cNvSpPr/>
                <p:nvPr/>
              </p:nvSpPr>
              <p:spPr>
                <a:xfrm>
                  <a:off x="17701132" y="7161275"/>
                  <a:ext cx="177832" cy="119157"/>
                </a:xfrm>
                <a:custGeom>
                  <a:avLst/>
                  <a:gdLst>
                    <a:gd name="connsiteX0" fmla="*/ 177832 w 177832"/>
                    <a:gd name="connsiteY0" fmla="*/ 119157 h 119157"/>
                    <a:gd name="connsiteX1" fmla="*/ 0 w 177832"/>
                    <a:gd name="connsiteY1" fmla="*/ 0 h 119157"/>
                    <a:gd name="connsiteX2" fmla="*/ 28575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862" name="Freeform: Shape 6861">
                  <a:extLst>
                    <a:ext uri="{FF2B5EF4-FFF2-40B4-BE49-F238E27FC236}">
                      <a16:creationId xmlns:a16="http://schemas.microsoft.com/office/drawing/2014/main" id="{3B8D961A-6700-4B00-84C2-CD052B2F9566}"/>
                    </a:ext>
                  </a:extLst>
                </p:cNvPr>
                <p:cNvSpPr/>
                <p:nvPr/>
              </p:nvSpPr>
              <p:spPr>
                <a:xfrm>
                  <a:off x="17371376" y="686847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3" name="Freeform: Shape 6862">
                  <a:extLst>
                    <a:ext uri="{FF2B5EF4-FFF2-40B4-BE49-F238E27FC236}">
                      <a16:creationId xmlns:a16="http://schemas.microsoft.com/office/drawing/2014/main" id="{39F251F4-6D45-4CC1-9A11-AF98EFBD74B3}"/>
                    </a:ext>
                  </a:extLst>
                </p:cNvPr>
                <p:cNvSpPr/>
                <p:nvPr/>
              </p:nvSpPr>
              <p:spPr>
                <a:xfrm>
                  <a:off x="17701132" y="686847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864" name="Graphic 6612">
                <a:extLst>
                  <a:ext uri="{FF2B5EF4-FFF2-40B4-BE49-F238E27FC236}">
                    <a16:creationId xmlns:a16="http://schemas.microsoft.com/office/drawing/2014/main" id="{199F8DB0-D6AB-40D7-9DD5-BB2B71951D83}"/>
                  </a:ext>
                </a:extLst>
              </p:cNvPr>
              <p:cNvGrpSpPr/>
              <p:nvPr/>
            </p:nvGrpSpPr>
            <p:grpSpPr>
              <a:xfrm>
                <a:off x="13412787" y="6868476"/>
                <a:ext cx="3805046" cy="4219098"/>
                <a:chOff x="13412787" y="6868476"/>
                <a:chExt cx="3805046" cy="4219098"/>
              </a:xfrm>
              <a:solidFill>
                <a:srgbClr val="6DA5AF"/>
              </a:solidFill>
            </p:grpSpPr>
            <p:sp>
              <p:nvSpPr>
                <p:cNvPr id="6865" name="Freeform: Shape 6864">
                  <a:extLst>
                    <a:ext uri="{FF2B5EF4-FFF2-40B4-BE49-F238E27FC236}">
                      <a16:creationId xmlns:a16="http://schemas.microsoft.com/office/drawing/2014/main" id="{B2AF9E28-FDFB-4915-8F1E-FA70FB7C70BA}"/>
                    </a:ext>
                  </a:extLst>
                </p:cNvPr>
                <p:cNvSpPr/>
                <p:nvPr/>
              </p:nvSpPr>
              <p:spPr>
                <a:xfrm>
                  <a:off x="17040002" y="1096851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6" name="Freeform: Shape 6865">
                  <a:extLst>
                    <a:ext uri="{FF2B5EF4-FFF2-40B4-BE49-F238E27FC236}">
                      <a16:creationId xmlns:a16="http://schemas.microsoft.com/office/drawing/2014/main" id="{9FCA94F3-A365-46B5-8D12-48EE5B4EF068}"/>
                    </a:ext>
                  </a:extLst>
                </p:cNvPr>
                <p:cNvSpPr/>
                <p:nvPr/>
              </p:nvSpPr>
              <p:spPr>
                <a:xfrm>
                  <a:off x="16710246" y="1067561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7" name="Freeform: Shape 6866">
                  <a:extLst>
                    <a:ext uri="{FF2B5EF4-FFF2-40B4-BE49-F238E27FC236}">
                      <a16:creationId xmlns:a16="http://schemas.microsoft.com/office/drawing/2014/main" id="{9308576A-ECC9-4611-8EA3-2DEEC59DF031}"/>
                    </a:ext>
                  </a:extLst>
                </p:cNvPr>
                <p:cNvSpPr/>
                <p:nvPr/>
              </p:nvSpPr>
              <p:spPr>
                <a:xfrm>
                  <a:off x="17040002" y="10675619"/>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68" name="Freeform: Shape 6867">
                  <a:extLst>
                    <a:ext uri="{FF2B5EF4-FFF2-40B4-BE49-F238E27FC236}">
                      <a16:creationId xmlns:a16="http://schemas.microsoft.com/office/drawing/2014/main" id="{CB3D6629-AD1C-478D-ABA9-196A1F828FB6}"/>
                    </a:ext>
                  </a:extLst>
                </p:cNvPr>
                <p:cNvSpPr/>
                <p:nvPr/>
              </p:nvSpPr>
              <p:spPr>
                <a:xfrm>
                  <a:off x="16380490" y="10382725"/>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69" name="Freeform: Shape 6868">
                  <a:extLst>
                    <a:ext uri="{FF2B5EF4-FFF2-40B4-BE49-F238E27FC236}">
                      <a16:creationId xmlns:a16="http://schemas.microsoft.com/office/drawing/2014/main" id="{3FA368DB-8372-4E09-934E-1F4CD146331F}"/>
                    </a:ext>
                  </a:extLst>
                </p:cNvPr>
                <p:cNvSpPr/>
                <p:nvPr/>
              </p:nvSpPr>
              <p:spPr>
                <a:xfrm>
                  <a:off x="16710246" y="10382725"/>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70" name="Freeform: Shape 6869">
                  <a:extLst>
                    <a:ext uri="{FF2B5EF4-FFF2-40B4-BE49-F238E27FC236}">
                      <a16:creationId xmlns:a16="http://schemas.microsoft.com/office/drawing/2014/main" id="{832678DA-9EF1-48ED-A69D-4C4B638A4FF7}"/>
                    </a:ext>
                  </a:extLst>
                </p:cNvPr>
                <p:cNvSpPr/>
                <p:nvPr/>
              </p:nvSpPr>
              <p:spPr>
                <a:xfrm>
                  <a:off x="17040002" y="10382725"/>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71" name="Freeform: Shape 6870">
                  <a:extLst>
                    <a:ext uri="{FF2B5EF4-FFF2-40B4-BE49-F238E27FC236}">
                      <a16:creationId xmlns:a16="http://schemas.microsoft.com/office/drawing/2014/main" id="{F4D3DA99-9876-4745-8538-2D33AB255E59}"/>
                    </a:ext>
                  </a:extLst>
                </p:cNvPr>
                <p:cNvSpPr/>
                <p:nvPr/>
              </p:nvSpPr>
              <p:spPr>
                <a:xfrm>
                  <a:off x="16050735" y="1008992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2" name="Freeform: Shape 6871">
                  <a:extLst>
                    <a:ext uri="{FF2B5EF4-FFF2-40B4-BE49-F238E27FC236}">
                      <a16:creationId xmlns:a16="http://schemas.microsoft.com/office/drawing/2014/main" id="{4E09603F-3BBB-45A1-AEB9-3546F625AC9F}"/>
                    </a:ext>
                  </a:extLst>
                </p:cNvPr>
                <p:cNvSpPr/>
                <p:nvPr/>
              </p:nvSpPr>
              <p:spPr>
                <a:xfrm>
                  <a:off x="16380490" y="1008992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3" name="Freeform: Shape 6872">
                  <a:extLst>
                    <a:ext uri="{FF2B5EF4-FFF2-40B4-BE49-F238E27FC236}">
                      <a16:creationId xmlns:a16="http://schemas.microsoft.com/office/drawing/2014/main" id="{6565C0F7-F723-4770-99EE-F92C11812B6A}"/>
                    </a:ext>
                  </a:extLst>
                </p:cNvPr>
                <p:cNvSpPr/>
                <p:nvPr/>
              </p:nvSpPr>
              <p:spPr>
                <a:xfrm>
                  <a:off x="16710246" y="1008992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4" name="Freeform: Shape 6873">
                  <a:extLst>
                    <a:ext uri="{FF2B5EF4-FFF2-40B4-BE49-F238E27FC236}">
                      <a16:creationId xmlns:a16="http://schemas.microsoft.com/office/drawing/2014/main" id="{DE188670-9B55-4902-94DC-A7290D5DEE23}"/>
                    </a:ext>
                  </a:extLst>
                </p:cNvPr>
                <p:cNvSpPr/>
                <p:nvPr/>
              </p:nvSpPr>
              <p:spPr>
                <a:xfrm>
                  <a:off x="17040002" y="10089927"/>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5" name="Freeform: Shape 6874">
                  <a:extLst>
                    <a:ext uri="{FF2B5EF4-FFF2-40B4-BE49-F238E27FC236}">
                      <a16:creationId xmlns:a16="http://schemas.microsoft.com/office/drawing/2014/main" id="{F20640FF-BC0C-4BCB-8C3A-8798910882E5}"/>
                    </a:ext>
                  </a:extLst>
                </p:cNvPr>
                <p:cNvSpPr/>
                <p:nvPr/>
              </p:nvSpPr>
              <p:spPr>
                <a:xfrm>
                  <a:off x="15720980" y="97970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6" name="Freeform: Shape 6875">
                  <a:extLst>
                    <a:ext uri="{FF2B5EF4-FFF2-40B4-BE49-F238E27FC236}">
                      <a16:creationId xmlns:a16="http://schemas.microsoft.com/office/drawing/2014/main" id="{9C8A46F1-948B-456F-843C-62D45192E5DA}"/>
                    </a:ext>
                  </a:extLst>
                </p:cNvPr>
                <p:cNvSpPr/>
                <p:nvPr/>
              </p:nvSpPr>
              <p:spPr>
                <a:xfrm>
                  <a:off x="16050735" y="97970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7" name="Freeform: Shape 6876">
                  <a:extLst>
                    <a:ext uri="{FF2B5EF4-FFF2-40B4-BE49-F238E27FC236}">
                      <a16:creationId xmlns:a16="http://schemas.microsoft.com/office/drawing/2014/main" id="{D4738E9F-7C30-45D5-A9BB-25FCB0EB7764}"/>
                    </a:ext>
                  </a:extLst>
                </p:cNvPr>
                <p:cNvSpPr/>
                <p:nvPr/>
              </p:nvSpPr>
              <p:spPr>
                <a:xfrm>
                  <a:off x="16380490" y="97970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8" name="Freeform: Shape 6877">
                  <a:extLst>
                    <a:ext uri="{FF2B5EF4-FFF2-40B4-BE49-F238E27FC236}">
                      <a16:creationId xmlns:a16="http://schemas.microsoft.com/office/drawing/2014/main" id="{BDAB1182-4F96-48D1-8985-43559026A09C}"/>
                    </a:ext>
                  </a:extLst>
                </p:cNvPr>
                <p:cNvSpPr/>
                <p:nvPr/>
              </p:nvSpPr>
              <p:spPr>
                <a:xfrm>
                  <a:off x="16710246" y="97970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79" name="Freeform: Shape 6878">
                  <a:extLst>
                    <a:ext uri="{FF2B5EF4-FFF2-40B4-BE49-F238E27FC236}">
                      <a16:creationId xmlns:a16="http://schemas.microsoft.com/office/drawing/2014/main" id="{A7FEF25A-32EC-4CAF-9B2E-8211DAAEA41B}"/>
                    </a:ext>
                  </a:extLst>
                </p:cNvPr>
                <p:cNvSpPr/>
                <p:nvPr/>
              </p:nvSpPr>
              <p:spPr>
                <a:xfrm>
                  <a:off x="17040002" y="979703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80" name="Freeform: Shape 6879">
                  <a:extLst>
                    <a:ext uri="{FF2B5EF4-FFF2-40B4-BE49-F238E27FC236}">
                      <a16:creationId xmlns:a16="http://schemas.microsoft.com/office/drawing/2014/main" id="{0AF20581-5D83-4C37-AE61-4D46E1DD3058}"/>
                    </a:ext>
                  </a:extLst>
                </p:cNvPr>
                <p:cNvSpPr/>
                <p:nvPr/>
              </p:nvSpPr>
              <p:spPr>
                <a:xfrm>
                  <a:off x="15391319" y="9504139"/>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881" name="Freeform: Shape 6880">
                  <a:extLst>
                    <a:ext uri="{FF2B5EF4-FFF2-40B4-BE49-F238E27FC236}">
                      <a16:creationId xmlns:a16="http://schemas.microsoft.com/office/drawing/2014/main" id="{38D50299-BAFB-4EC5-BF7C-6872D457AE19}"/>
                    </a:ext>
                  </a:extLst>
                </p:cNvPr>
                <p:cNvSpPr/>
                <p:nvPr/>
              </p:nvSpPr>
              <p:spPr>
                <a:xfrm>
                  <a:off x="15720980" y="9504139"/>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2" name="Freeform: Shape 6881">
                  <a:extLst>
                    <a:ext uri="{FF2B5EF4-FFF2-40B4-BE49-F238E27FC236}">
                      <a16:creationId xmlns:a16="http://schemas.microsoft.com/office/drawing/2014/main" id="{14D2F090-1BA9-43CF-B2D8-1DAC8FC76B10}"/>
                    </a:ext>
                  </a:extLst>
                </p:cNvPr>
                <p:cNvSpPr/>
                <p:nvPr/>
              </p:nvSpPr>
              <p:spPr>
                <a:xfrm>
                  <a:off x="16050735" y="9504139"/>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3" name="Freeform: Shape 6882">
                  <a:extLst>
                    <a:ext uri="{FF2B5EF4-FFF2-40B4-BE49-F238E27FC236}">
                      <a16:creationId xmlns:a16="http://schemas.microsoft.com/office/drawing/2014/main" id="{688F1D0F-147D-44FE-990B-599396978ECF}"/>
                    </a:ext>
                  </a:extLst>
                </p:cNvPr>
                <p:cNvSpPr/>
                <p:nvPr/>
              </p:nvSpPr>
              <p:spPr>
                <a:xfrm>
                  <a:off x="16380490" y="9504139"/>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4" name="Freeform: Shape 6883">
                  <a:extLst>
                    <a:ext uri="{FF2B5EF4-FFF2-40B4-BE49-F238E27FC236}">
                      <a16:creationId xmlns:a16="http://schemas.microsoft.com/office/drawing/2014/main" id="{45F23822-83D0-4AB4-8921-3B4755C1311B}"/>
                    </a:ext>
                  </a:extLst>
                </p:cNvPr>
                <p:cNvSpPr/>
                <p:nvPr/>
              </p:nvSpPr>
              <p:spPr>
                <a:xfrm>
                  <a:off x="16710246" y="9504139"/>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5" name="Freeform: Shape 6884">
                  <a:extLst>
                    <a:ext uri="{FF2B5EF4-FFF2-40B4-BE49-F238E27FC236}">
                      <a16:creationId xmlns:a16="http://schemas.microsoft.com/office/drawing/2014/main" id="{65AC1CEF-3DBE-417D-B2A1-24DDF10EA8F5}"/>
                    </a:ext>
                  </a:extLst>
                </p:cNvPr>
                <p:cNvSpPr/>
                <p:nvPr/>
              </p:nvSpPr>
              <p:spPr>
                <a:xfrm>
                  <a:off x="17040002" y="9504139"/>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886" name="Freeform: Shape 6885">
                  <a:extLst>
                    <a:ext uri="{FF2B5EF4-FFF2-40B4-BE49-F238E27FC236}">
                      <a16:creationId xmlns:a16="http://schemas.microsoft.com/office/drawing/2014/main" id="{949926B6-C1A3-49A8-818A-243ACD32E3DC}"/>
                    </a:ext>
                  </a:extLst>
                </p:cNvPr>
                <p:cNvSpPr/>
                <p:nvPr/>
              </p:nvSpPr>
              <p:spPr>
                <a:xfrm>
                  <a:off x="15061564" y="92113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87" name="Freeform: Shape 6886">
                  <a:extLst>
                    <a:ext uri="{FF2B5EF4-FFF2-40B4-BE49-F238E27FC236}">
                      <a16:creationId xmlns:a16="http://schemas.microsoft.com/office/drawing/2014/main" id="{B2A1369C-F564-4D29-8D17-069EE9FA0EBB}"/>
                    </a:ext>
                  </a:extLst>
                </p:cNvPr>
                <p:cNvSpPr/>
                <p:nvPr/>
              </p:nvSpPr>
              <p:spPr>
                <a:xfrm>
                  <a:off x="15391319" y="92113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88" name="Freeform: Shape 6887">
                  <a:extLst>
                    <a:ext uri="{FF2B5EF4-FFF2-40B4-BE49-F238E27FC236}">
                      <a16:creationId xmlns:a16="http://schemas.microsoft.com/office/drawing/2014/main" id="{81B32532-477D-4D42-BF5F-6812673EDB21}"/>
                    </a:ext>
                  </a:extLst>
                </p:cNvPr>
                <p:cNvSpPr/>
                <p:nvPr/>
              </p:nvSpPr>
              <p:spPr>
                <a:xfrm>
                  <a:off x="15720980" y="92113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89" name="Freeform: Shape 6888">
                  <a:extLst>
                    <a:ext uri="{FF2B5EF4-FFF2-40B4-BE49-F238E27FC236}">
                      <a16:creationId xmlns:a16="http://schemas.microsoft.com/office/drawing/2014/main" id="{861DB5D5-1561-4303-B101-A818A219FA44}"/>
                    </a:ext>
                  </a:extLst>
                </p:cNvPr>
                <p:cNvSpPr/>
                <p:nvPr/>
              </p:nvSpPr>
              <p:spPr>
                <a:xfrm>
                  <a:off x="16050735" y="92113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0" name="Freeform: Shape 6889">
                  <a:extLst>
                    <a:ext uri="{FF2B5EF4-FFF2-40B4-BE49-F238E27FC236}">
                      <a16:creationId xmlns:a16="http://schemas.microsoft.com/office/drawing/2014/main" id="{B1B11A93-96FC-42CC-903F-092CD2AA628C}"/>
                    </a:ext>
                  </a:extLst>
                </p:cNvPr>
                <p:cNvSpPr/>
                <p:nvPr/>
              </p:nvSpPr>
              <p:spPr>
                <a:xfrm>
                  <a:off x="16380490" y="92113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1" name="Freeform: Shape 6890">
                  <a:extLst>
                    <a:ext uri="{FF2B5EF4-FFF2-40B4-BE49-F238E27FC236}">
                      <a16:creationId xmlns:a16="http://schemas.microsoft.com/office/drawing/2014/main" id="{7CB064E1-1ABC-407D-BB17-0694400FEACC}"/>
                    </a:ext>
                  </a:extLst>
                </p:cNvPr>
                <p:cNvSpPr/>
                <p:nvPr/>
              </p:nvSpPr>
              <p:spPr>
                <a:xfrm>
                  <a:off x="16710246" y="92113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2" name="Freeform: Shape 6891">
                  <a:extLst>
                    <a:ext uri="{FF2B5EF4-FFF2-40B4-BE49-F238E27FC236}">
                      <a16:creationId xmlns:a16="http://schemas.microsoft.com/office/drawing/2014/main" id="{2D3858DE-4A7D-497D-B5DB-966DA4445DD1}"/>
                    </a:ext>
                  </a:extLst>
                </p:cNvPr>
                <p:cNvSpPr/>
                <p:nvPr/>
              </p:nvSpPr>
              <p:spPr>
                <a:xfrm>
                  <a:off x="17040002" y="9211341"/>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3" name="Freeform: Shape 6892">
                  <a:extLst>
                    <a:ext uri="{FF2B5EF4-FFF2-40B4-BE49-F238E27FC236}">
                      <a16:creationId xmlns:a16="http://schemas.microsoft.com/office/drawing/2014/main" id="{EB183C9B-C0F5-4E64-B520-5DA4D801BB0D}"/>
                    </a:ext>
                  </a:extLst>
                </p:cNvPr>
                <p:cNvSpPr/>
                <p:nvPr/>
              </p:nvSpPr>
              <p:spPr>
                <a:xfrm>
                  <a:off x="14731808" y="89184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94" name="Freeform: Shape 6893">
                  <a:extLst>
                    <a:ext uri="{FF2B5EF4-FFF2-40B4-BE49-F238E27FC236}">
                      <a16:creationId xmlns:a16="http://schemas.microsoft.com/office/drawing/2014/main" id="{11FC58D5-4FA1-437B-8A1D-D689396B8AAB}"/>
                    </a:ext>
                  </a:extLst>
                </p:cNvPr>
                <p:cNvSpPr/>
                <p:nvPr/>
              </p:nvSpPr>
              <p:spPr>
                <a:xfrm>
                  <a:off x="15061564" y="89184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95" name="Freeform: Shape 6894">
                  <a:extLst>
                    <a:ext uri="{FF2B5EF4-FFF2-40B4-BE49-F238E27FC236}">
                      <a16:creationId xmlns:a16="http://schemas.microsoft.com/office/drawing/2014/main" id="{A1F555FC-5BEA-45E5-924C-454561541C08}"/>
                    </a:ext>
                  </a:extLst>
                </p:cNvPr>
                <p:cNvSpPr/>
                <p:nvPr/>
              </p:nvSpPr>
              <p:spPr>
                <a:xfrm>
                  <a:off x="15391319" y="89184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896" name="Freeform: Shape 6895">
                  <a:extLst>
                    <a:ext uri="{FF2B5EF4-FFF2-40B4-BE49-F238E27FC236}">
                      <a16:creationId xmlns:a16="http://schemas.microsoft.com/office/drawing/2014/main" id="{83B02C2A-8234-46C8-9CC7-136F63EE5733}"/>
                    </a:ext>
                  </a:extLst>
                </p:cNvPr>
                <p:cNvSpPr/>
                <p:nvPr/>
              </p:nvSpPr>
              <p:spPr>
                <a:xfrm>
                  <a:off x="15720980" y="89184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7" name="Freeform: Shape 6896">
                  <a:extLst>
                    <a:ext uri="{FF2B5EF4-FFF2-40B4-BE49-F238E27FC236}">
                      <a16:creationId xmlns:a16="http://schemas.microsoft.com/office/drawing/2014/main" id="{A484FBFD-6D5C-4E12-BBBB-BC8212A74C4D}"/>
                    </a:ext>
                  </a:extLst>
                </p:cNvPr>
                <p:cNvSpPr/>
                <p:nvPr/>
              </p:nvSpPr>
              <p:spPr>
                <a:xfrm>
                  <a:off x="16050735" y="89184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8" name="Freeform: Shape 6897">
                  <a:extLst>
                    <a:ext uri="{FF2B5EF4-FFF2-40B4-BE49-F238E27FC236}">
                      <a16:creationId xmlns:a16="http://schemas.microsoft.com/office/drawing/2014/main" id="{AC4C938F-0A94-419B-BC2B-926399C94136}"/>
                    </a:ext>
                  </a:extLst>
                </p:cNvPr>
                <p:cNvSpPr/>
                <p:nvPr/>
              </p:nvSpPr>
              <p:spPr>
                <a:xfrm>
                  <a:off x="16380490" y="89184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899" name="Freeform: Shape 6898">
                  <a:extLst>
                    <a:ext uri="{FF2B5EF4-FFF2-40B4-BE49-F238E27FC236}">
                      <a16:creationId xmlns:a16="http://schemas.microsoft.com/office/drawing/2014/main" id="{1CD9DCE7-3A70-449D-95C0-8CD293746AC1}"/>
                    </a:ext>
                  </a:extLst>
                </p:cNvPr>
                <p:cNvSpPr/>
                <p:nvPr/>
              </p:nvSpPr>
              <p:spPr>
                <a:xfrm>
                  <a:off x="16710246" y="89184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0" name="Freeform: Shape 6899">
                  <a:extLst>
                    <a:ext uri="{FF2B5EF4-FFF2-40B4-BE49-F238E27FC236}">
                      <a16:creationId xmlns:a16="http://schemas.microsoft.com/office/drawing/2014/main" id="{DC0CE796-A95A-4739-AC6D-D4C77C53A963}"/>
                    </a:ext>
                  </a:extLst>
                </p:cNvPr>
                <p:cNvSpPr/>
                <p:nvPr/>
              </p:nvSpPr>
              <p:spPr>
                <a:xfrm>
                  <a:off x="17040002" y="8918447"/>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1" name="Freeform: Shape 6900">
                  <a:extLst>
                    <a:ext uri="{FF2B5EF4-FFF2-40B4-BE49-F238E27FC236}">
                      <a16:creationId xmlns:a16="http://schemas.microsoft.com/office/drawing/2014/main" id="{5815EF20-C363-4A6A-839B-723DD470DCE5}"/>
                    </a:ext>
                  </a:extLst>
                </p:cNvPr>
                <p:cNvSpPr/>
                <p:nvPr/>
              </p:nvSpPr>
              <p:spPr>
                <a:xfrm>
                  <a:off x="14402053" y="862564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2" name="Freeform: Shape 6901">
                  <a:extLst>
                    <a:ext uri="{FF2B5EF4-FFF2-40B4-BE49-F238E27FC236}">
                      <a16:creationId xmlns:a16="http://schemas.microsoft.com/office/drawing/2014/main" id="{DA21934F-B6CD-4184-A595-30F750DEC747}"/>
                    </a:ext>
                  </a:extLst>
                </p:cNvPr>
                <p:cNvSpPr/>
                <p:nvPr/>
              </p:nvSpPr>
              <p:spPr>
                <a:xfrm>
                  <a:off x="14731808" y="862564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03" name="Freeform: Shape 6902">
                  <a:extLst>
                    <a:ext uri="{FF2B5EF4-FFF2-40B4-BE49-F238E27FC236}">
                      <a16:creationId xmlns:a16="http://schemas.microsoft.com/office/drawing/2014/main" id="{CD571C7B-0AE6-4DD1-823C-36AC198BEF22}"/>
                    </a:ext>
                  </a:extLst>
                </p:cNvPr>
                <p:cNvSpPr/>
                <p:nvPr/>
              </p:nvSpPr>
              <p:spPr>
                <a:xfrm>
                  <a:off x="15061564" y="862564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04" name="Freeform: Shape 6903">
                  <a:extLst>
                    <a:ext uri="{FF2B5EF4-FFF2-40B4-BE49-F238E27FC236}">
                      <a16:creationId xmlns:a16="http://schemas.microsoft.com/office/drawing/2014/main" id="{7FC29721-498D-4B15-9054-8AD8C5FE5ABA}"/>
                    </a:ext>
                  </a:extLst>
                </p:cNvPr>
                <p:cNvSpPr/>
                <p:nvPr/>
              </p:nvSpPr>
              <p:spPr>
                <a:xfrm>
                  <a:off x="15391319" y="862564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05" name="Freeform: Shape 6904">
                  <a:extLst>
                    <a:ext uri="{FF2B5EF4-FFF2-40B4-BE49-F238E27FC236}">
                      <a16:creationId xmlns:a16="http://schemas.microsoft.com/office/drawing/2014/main" id="{1186858E-2F7A-4A64-8973-0F3BB565B616}"/>
                    </a:ext>
                  </a:extLst>
                </p:cNvPr>
                <p:cNvSpPr/>
                <p:nvPr/>
              </p:nvSpPr>
              <p:spPr>
                <a:xfrm>
                  <a:off x="15720980" y="862564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6" name="Freeform: Shape 6905">
                  <a:extLst>
                    <a:ext uri="{FF2B5EF4-FFF2-40B4-BE49-F238E27FC236}">
                      <a16:creationId xmlns:a16="http://schemas.microsoft.com/office/drawing/2014/main" id="{7875E0AA-210B-4114-B6C8-08339FAF8B45}"/>
                    </a:ext>
                  </a:extLst>
                </p:cNvPr>
                <p:cNvSpPr/>
                <p:nvPr/>
              </p:nvSpPr>
              <p:spPr>
                <a:xfrm>
                  <a:off x="16050735" y="862564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7" name="Freeform: Shape 6906">
                  <a:extLst>
                    <a:ext uri="{FF2B5EF4-FFF2-40B4-BE49-F238E27FC236}">
                      <a16:creationId xmlns:a16="http://schemas.microsoft.com/office/drawing/2014/main" id="{9AC328BC-10C4-42DB-8C02-1013BE4BCE07}"/>
                    </a:ext>
                  </a:extLst>
                </p:cNvPr>
                <p:cNvSpPr/>
                <p:nvPr/>
              </p:nvSpPr>
              <p:spPr>
                <a:xfrm>
                  <a:off x="16380490" y="862564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8" name="Freeform: Shape 6907">
                  <a:extLst>
                    <a:ext uri="{FF2B5EF4-FFF2-40B4-BE49-F238E27FC236}">
                      <a16:creationId xmlns:a16="http://schemas.microsoft.com/office/drawing/2014/main" id="{C1191E18-112A-45AC-A0DE-8426A75A332A}"/>
                    </a:ext>
                  </a:extLst>
                </p:cNvPr>
                <p:cNvSpPr/>
                <p:nvPr/>
              </p:nvSpPr>
              <p:spPr>
                <a:xfrm>
                  <a:off x="16710246" y="862564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09" name="Freeform: Shape 6908">
                  <a:extLst>
                    <a:ext uri="{FF2B5EF4-FFF2-40B4-BE49-F238E27FC236}">
                      <a16:creationId xmlns:a16="http://schemas.microsoft.com/office/drawing/2014/main" id="{CB643471-D2F5-43E4-A7C6-9826AEEC6B18}"/>
                    </a:ext>
                  </a:extLst>
                </p:cNvPr>
                <p:cNvSpPr/>
                <p:nvPr/>
              </p:nvSpPr>
              <p:spPr>
                <a:xfrm>
                  <a:off x="17040002" y="8625649"/>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0" name="Freeform: Shape 6909">
                  <a:extLst>
                    <a:ext uri="{FF2B5EF4-FFF2-40B4-BE49-F238E27FC236}">
                      <a16:creationId xmlns:a16="http://schemas.microsoft.com/office/drawing/2014/main" id="{A2A92B25-0C79-4195-A5F2-1D6D018653E8}"/>
                    </a:ext>
                  </a:extLst>
                </p:cNvPr>
                <p:cNvSpPr/>
                <p:nvPr/>
              </p:nvSpPr>
              <p:spPr>
                <a:xfrm>
                  <a:off x="14072297" y="83327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1" name="Freeform: Shape 6910">
                  <a:extLst>
                    <a:ext uri="{FF2B5EF4-FFF2-40B4-BE49-F238E27FC236}">
                      <a16:creationId xmlns:a16="http://schemas.microsoft.com/office/drawing/2014/main" id="{7A606F5C-9D9A-40CA-92FE-C1C8E85FE22F}"/>
                    </a:ext>
                  </a:extLst>
                </p:cNvPr>
                <p:cNvSpPr/>
                <p:nvPr/>
              </p:nvSpPr>
              <p:spPr>
                <a:xfrm>
                  <a:off x="14402053" y="83327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2" name="Freeform: Shape 6911">
                  <a:extLst>
                    <a:ext uri="{FF2B5EF4-FFF2-40B4-BE49-F238E27FC236}">
                      <a16:creationId xmlns:a16="http://schemas.microsoft.com/office/drawing/2014/main" id="{3D521968-D8ED-4978-97BE-86D9C119976A}"/>
                    </a:ext>
                  </a:extLst>
                </p:cNvPr>
                <p:cNvSpPr/>
                <p:nvPr/>
              </p:nvSpPr>
              <p:spPr>
                <a:xfrm>
                  <a:off x="14731808" y="83327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13" name="Freeform: Shape 6912">
                  <a:extLst>
                    <a:ext uri="{FF2B5EF4-FFF2-40B4-BE49-F238E27FC236}">
                      <a16:creationId xmlns:a16="http://schemas.microsoft.com/office/drawing/2014/main" id="{E1F3978B-6AFE-457B-A66E-8985C4F68AAC}"/>
                    </a:ext>
                  </a:extLst>
                </p:cNvPr>
                <p:cNvSpPr/>
                <p:nvPr/>
              </p:nvSpPr>
              <p:spPr>
                <a:xfrm>
                  <a:off x="15061564" y="83327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14" name="Freeform: Shape 6913">
                  <a:extLst>
                    <a:ext uri="{FF2B5EF4-FFF2-40B4-BE49-F238E27FC236}">
                      <a16:creationId xmlns:a16="http://schemas.microsoft.com/office/drawing/2014/main" id="{9CE7FCC0-92ED-418E-A89C-7EF0148DDB83}"/>
                    </a:ext>
                  </a:extLst>
                </p:cNvPr>
                <p:cNvSpPr/>
                <p:nvPr/>
              </p:nvSpPr>
              <p:spPr>
                <a:xfrm>
                  <a:off x="15391319" y="83327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15" name="Freeform: Shape 6914">
                  <a:extLst>
                    <a:ext uri="{FF2B5EF4-FFF2-40B4-BE49-F238E27FC236}">
                      <a16:creationId xmlns:a16="http://schemas.microsoft.com/office/drawing/2014/main" id="{C63E950C-89B5-4F0E-AB19-ACDBA9B3E3B9}"/>
                    </a:ext>
                  </a:extLst>
                </p:cNvPr>
                <p:cNvSpPr/>
                <p:nvPr/>
              </p:nvSpPr>
              <p:spPr>
                <a:xfrm>
                  <a:off x="15720980" y="83327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6" name="Freeform: Shape 6915">
                  <a:extLst>
                    <a:ext uri="{FF2B5EF4-FFF2-40B4-BE49-F238E27FC236}">
                      <a16:creationId xmlns:a16="http://schemas.microsoft.com/office/drawing/2014/main" id="{CB39630D-0244-49A3-A66D-C2CA259C8209}"/>
                    </a:ext>
                  </a:extLst>
                </p:cNvPr>
                <p:cNvSpPr/>
                <p:nvPr/>
              </p:nvSpPr>
              <p:spPr>
                <a:xfrm>
                  <a:off x="16050735" y="83327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7" name="Freeform: Shape 6916">
                  <a:extLst>
                    <a:ext uri="{FF2B5EF4-FFF2-40B4-BE49-F238E27FC236}">
                      <a16:creationId xmlns:a16="http://schemas.microsoft.com/office/drawing/2014/main" id="{D611A368-CB21-4D6A-BCC2-FEF3142DCBC3}"/>
                    </a:ext>
                  </a:extLst>
                </p:cNvPr>
                <p:cNvSpPr/>
                <p:nvPr/>
              </p:nvSpPr>
              <p:spPr>
                <a:xfrm>
                  <a:off x="16380490" y="83327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8" name="Freeform: Shape 6917">
                  <a:extLst>
                    <a:ext uri="{FF2B5EF4-FFF2-40B4-BE49-F238E27FC236}">
                      <a16:creationId xmlns:a16="http://schemas.microsoft.com/office/drawing/2014/main" id="{59516568-110C-4BE9-B971-A0BE54CA67FE}"/>
                    </a:ext>
                  </a:extLst>
                </p:cNvPr>
                <p:cNvSpPr/>
                <p:nvPr/>
              </p:nvSpPr>
              <p:spPr>
                <a:xfrm>
                  <a:off x="16710246" y="83327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19" name="Freeform: Shape 6918">
                  <a:extLst>
                    <a:ext uri="{FF2B5EF4-FFF2-40B4-BE49-F238E27FC236}">
                      <a16:creationId xmlns:a16="http://schemas.microsoft.com/office/drawing/2014/main" id="{421FA23F-BD87-401D-9D68-7EA77120CBD3}"/>
                    </a:ext>
                  </a:extLst>
                </p:cNvPr>
                <p:cNvSpPr/>
                <p:nvPr/>
              </p:nvSpPr>
              <p:spPr>
                <a:xfrm>
                  <a:off x="17040002" y="8332755"/>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20" name="Freeform: Shape 6919">
                  <a:extLst>
                    <a:ext uri="{FF2B5EF4-FFF2-40B4-BE49-F238E27FC236}">
                      <a16:creationId xmlns:a16="http://schemas.microsoft.com/office/drawing/2014/main" id="{D057ED03-F7B2-4678-8E15-D2CCEFC47F87}"/>
                    </a:ext>
                  </a:extLst>
                </p:cNvPr>
                <p:cNvSpPr/>
                <p:nvPr/>
              </p:nvSpPr>
              <p:spPr>
                <a:xfrm>
                  <a:off x="13742542" y="8039861"/>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1" name="Freeform: Shape 6920">
                  <a:extLst>
                    <a:ext uri="{FF2B5EF4-FFF2-40B4-BE49-F238E27FC236}">
                      <a16:creationId xmlns:a16="http://schemas.microsoft.com/office/drawing/2014/main" id="{4B56B45B-6182-42E4-8255-B4B98B693241}"/>
                    </a:ext>
                  </a:extLst>
                </p:cNvPr>
                <p:cNvSpPr/>
                <p:nvPr/>
              </p:nvSpPr>
              <p:spPr>
                <a:xfrm>
                  <a:off x="14072297" y="8039861"/>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2" name="Freeform: Shape 6921">
                  <a:extLst>
                    <a:ext uri="{FF2B5EF4-FFF2-40B4-BE49-F238E27FC236}">
                      <a16:creationId xmlns:a16="http://schemas.microsoft.com/office/drawing/2014/main" id="{FC734881-0AEE-46AF-836E-3FADFEBCC246}"/>
                    </a:ext>
                  </a:extLst>
                </p:cNvPr>
                <p:cNvSpPr/>
                <p:nvPr/>
              </p:nvSpPr>
              <p:spPr>
                <a:xfrm>
                  <a:off x="14402053" y="8039861"/>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3" name="Freeform: Shape 6922">
                  <a:extLst>
                    <a:ext uri="{FF2B5EF4-FFF2-40B4-BE49-F238E27FC236}">
                      <a16:creationId xmlns:a16="http://schemas.microsoft.com/office/drawing/2014/main" id="{D59930DA-6B9E-4B5F-8D60-C99BF5705FB3}"/>
                    </a:ext>
                  </a:extLst>
                </p:cNvPr>
                <p:cNvSpPr/>
                <p:nvPr/>
              </p:nvSpPr>
              <p:spPr>
                <a:xfrm>
                  <a:off x="14731808" y="8039861"/>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924" name="Freeform: Shape 6923">
                  <a:extLst>
                    <a:ext uri="{FF2B5EF4-FFF2-40B4-BE49-F238E27FC236}">
                      <a16:creationId xmlns:a16="http://schemas.microsoft.com/office/drawing/2014/main" id="{40DDD577-12FB-4133-A583-76020F8E2979}"/>
                    </a:ext>
                  </a:extLst>
                </p:cNvPr>
                <p:cNvSpPr/>
                <p:nvPr/>
              </p:nvSpPr>
              <p:spPr>
                <a:xfrm>
                  <a:off x="15061564" y="8039861"/>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925" name="Freeform: Shape 6924">
                  <a:extLst>
                    <a:ext uri="{FF2B5EF4-FFF2-40B4-BE49-F238E27FC236}">
                      <a16:creationId xmlns:a16="http://schemas.microsoft.com/office/drawing/2014/main" id="{BF40C22D-1B36-4D10-85E0-E4B3EB6967B8}"/>
                    </a:ext>
                  </a:extLst>
                </p:cNvPr>
                <p:cNvSpPr/>
                <p:nvPr/>
              </p:nvSpPr>
              <p:spPr>
                <a:xfrm>
                  <a:off x="15391319" y="8039861"/>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6926" name="Freeform: Shape 6925">
                  <a:extLst>
                    <a:ext uri="{FF2B5EF4-FFF2-40B4-BE49-F238E27FC236}">
                      <a16:creationId xmlns:a16="http://schemas.microsoft.com/office/drawing/2014/main" id="{551CDA15-F865-4EC0-9B7C-ED9EC992BE22}"/>
                    </a:ext>
                  </a:extLst>
                </p:cNvPr>
                <p:cNvSpPr/>
                <p:nvPr/>
              </p:nvSpPr>
              <p:spPr>
                <a:xfrm>
                  <a:off x="15720980" y="8039861"/>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7" name="Freeform: Shape 6926">
                  <a:extLst>
                    <a:ext uri="{FF2B5EF4-FFF2-40B4-BE49-F238E27FC236}">
                      <a16:creationId xmlns:a16="http://schemas.microsoft.com/office/drawing/2014/main" id="{408D9D6B-2912-43E2-B758-3722B6F20848}"/>
                    </a:ext>
                  </a:extLst>
                </p:cNvPr>
                <p:cNvSpPr/>
                <p:nvPr/>
              </p:nvSpPr>
              <p:spPr>
                <a:xfrm>
                  <a:off x="16050735" y="8039861"/>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8" name="Freeform: Shape 6927">
                  <a:extLst>
                    <a:ext uri="{FF2B5EF4-FFF2-40B4-BE49-F238E27FC236}">
                      <a16:creationId xmlns:a16="http://schemas.microsoft.com/office/drawing/2014/main" id="{09A65372-41B0-432F-98BC-AA18FAFE61FF}"/>
                    </a:ext>
                  </a:extLst>
                </p:cNvPr>
                <p:cNvSpPr/>
                <p:nvPr/>
              </p:nvSpPr>
              <p:spPr>
                <a:xfrm>
                  <a:off x="16380490" y="803986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29" name="Freeform: Shape 6928">
                  <a:extLst>
                    <a:ext uri="{FF2B5EF4-FFF2-40B4-BE49-F238E27FC236}">
                      <a16:creationId xmlns:a16="http://schemas.microsoft.com/office/drawing/2014/main" id="{70D5942F-DA7D-42D3-A307-D71F61FCBE0F}"/>
                    </a:ext>
                  </a:extLst>
                </p:cNvPr>
                <p:cNvSpPr/>
                <p:nvPr/>
              </p:nvSpPr>
              <p:spPr>
                <a:xfrm>
                  <a:off x="16710246" y="8039861"/>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30" name="Freeform: Shape 6929">
                  <a:extLst>
                    <a:ext uri="{FF2B5EF4-FFF2-40B4-BE49-F238E27FC236}">
                      <a16:creationId xmlns:a16="http://schemas.microsoft.com/office/drawing/2014/main" id="{18F7A530-2143-4288-B217-1C829219E69A}"/>
                    </a:ext>
                  </a:extLst>
                </p:cNvPr>
                <p:cNvSpPr/>
                <p:nvPr/>
              </p:nvSpPr>
              <p:spPr>
                <a:xfrm>
                  <a:off x="17040002" y="8039861"/>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31" name="Freeform: Shape 6930">
                  <a:extLst>
                    <a:ext uri="{FF2B5EF4-FFF2-40B4-BE49-F238E27FC236}">
                      <a16:creationId xmlns:a16="http://schemas.microsoft.com/office/drawing/2014/main" id="{EE93AB1A-BD83-4E54-97A7-9BA7BA8C59A6}"/>
                    </a:ext>
                  </a:extLst>
                </p:cNvPr>
                <p:cNvSpPr/>
                <p:nvPr/>
              </p:nvSpPr>
              <p:spPr>
                <a:xfrm>
                  <a:off x="13412787" y="774706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2" name="Freeform: Shape 6931">
                  <a:extLst>
                    <a:ext uri="{FF2B5EF4-FFF2-40B4-BE49-F238E27FC236}">
                      <a16:creationId xmlns:a16="http://schemas.microsoft.com/office/drawing/2014/main" id="{2DF7F8C0-D311-4B65-95A4-1A0E67085F0F}"/>
                    </a:ext>
                  </a:extLst>
                </p:cNvPr>
                <p:cNvSpPr/>
                <p:nvPr/>
              </p:nvSpPr>
              <p:spPr>
                <a:xfrm>
                  <a:off x="13742542" y="774706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3" name="Freeform: Shape 6932">
                  <a:extLst>
                    <a:ext uri="{FF2B5EF4-FFF2-40B4-BE49-F238E27FC236}">
                      <a16:creationId xmlns:a16="http://schemas.microsoft.com/office/drawing/2014/main" id="{8D5D3F41-7266-4F59-8FFE-330C908EE540}"/>
                    </a:ext>
                  </a:extLst>
                </p:cNvPr>
                <p:cNvSpPr/>
                <p:nvPr/>
              </p:nvSpPr>
              <p:spPr>
                <a:xfrm>
                  <a:off x="14072297" y="774706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4" name="Freeform: Shape 6933">
                  <a:extLst>
                    <a:ext uri="{FF2B5EF4-FFF2-40B4-BE49-F238E27FC236}">
                      <a16:creationId xmlns:a16="http://schemas.microsoft.com/office/drawing/2014/main" id="{074E61E6-E83E-493A-8991-6D544A4AD01D}"/>
                    </a:ext>
                  </a:extLst>
                </p:cNvPr>
                <p:cNvSpPr/>
                <p:nvPr/>
              </p:nvSpPr>
              <p:spPr>
                <a:xfrm>
                  <a:off x="14402053" y="774706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5" name="Freeform: Shape 6934">
                  <a:extLst>
                    <a:ext uri="{FF2B5EF4-FFF2-40B4-BE49-F238E27FC236}">
                      <a16:creationId xmlns:a16="http://schemas.microsoft.com/office/drawing/2014/main" id="{14918F8C-590D-4FB1-9D3F-C2662166E5D1}"/>
                    </a:ext>
                  </a:extLst>
                </p:cNvPr>
                <p:cNvSpPr/>
                <p:nvPr/>
              </p:nvSpPr>
              <p:spPr>
                <a:xfrm>
                  <a:off x="14731808" y="774706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36" name="Freeform: Shape 6935">
                  <a:extLst>
                    <a:ext uri="{FF2B5EF4-FFF2-40B4-BE49-F238E27FC236}">
                      <a16:creationId xmlns:a16="http://schemas.microsoft.com/office/drawing/2014/main" id="{6D6C3520-A17D-41BF-8A45-7019B4B83127}"/>
                    </a:ext>
                  </a:extLst>
                </p:cNvPr>
                <p:cNvSpPr/>
                <p:nvPr/>
              </p:nvSpPr>
              <p:spPr>
                <a:xfrm>
                  <a:off x="15061564" y="774706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37" name="Freeform: Shape 6936">
                  <a:extLst>
                    <a:ext uri="{FF2B5EF4-FFF2-40B4-BE49-F238E27FC236}">
                      <a16:creationId xmlns:a16="http://schemas.microsoft.com/office/drawing/2014/main" id="{AAC12A2A-1914-47FC-9D92-CD11D04BB98D}"/>
                    </a:ext>
                  </a:extLst>
                </p:cNvPr>
                <p:cNvSpPr/>
                <p:nvPr/>
              </p:nvSpPr>
              <p:spPr>
                <a:xfrm>
                  <a:off x="15391319" y="774706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38" name="Freeform: Shape 6937">
                  <a:extLst>
                    <a:ext uri="{FF2B5EF4-FFF2-40B4-BE49-F238E27FC236}">
                      <a16:creationId xmlns:a16="http://schemas.microsoft.com/office/drawing/2014/main" id="{0DAC109A-D1EE-4140-89A2-C3471C34C55C}"/>
                    </a:ext>
                  </a:extLst>
                </p:cNvPr>
                <p:cNvSpPr/>
                <p:nvPr/>
              </p:nvSpPr>
              <p:spPr>
                <a:xfrm>
                  <a:off x="15720980" y="774706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39" name="Freeform: Shape 6938">
                  <a:extLst>
                    <a:ext uri="{FF2B5EF4-FFF2-40B4-BE49-F238E27FC236}">
                      <a16:creationId xmlns:a16="http://schemas.microsoft.com/office/drawing/2014/main" id="{1622B741-E2B9-4BF0-A99F-D11DFB84DDF2}"/>
                    </a:ext>
                  </a:extLst>
                </p:cNvPr>
                <p:cNvSpPr/>
                <p:nvPr/>
              </p:nvSpPr>
              <p:spPr>
                <a:xfrm>
                  <a:off x="16050735" y="774706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0" name="Freeform: Shape 6939">
                  <a:extLst>
                    <a:ext uri="{FF2B5EF4-FFF2-40B4-BE49-F238E27FC236}">
                      <a16:creationId xmlns:a16="http://schemas.microsoft.com/office/drawing/2014/main" id="{66B8546C-FD25-4A48-B7F5-9F3C962DFD3C}"/>
                    </a:ext>
                  </a:extLst>
                </p:cNvPr>
                <p:cNvSpPr/>
                <p:nvPr/>
              </p:nvSpPr>
              <p:spPr>
                <a:xfrm>
                  <a:off x="16380490" y="774706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1" name="Freeform: Shape 6940">
                  <a:extLst>
                    <a:ext uri="{FF2B5EF4-FFF2-40B4-BE49-F238E27FC236}">
                      <a16:creationId xmlns:a16="http://schemas.microsoft.com/office/drawing/2014/main" id="{50F7C912-48DC-462A-A745-DA3E1A5F38F2}"/>
                    </a:ext>
                  </a:extLst>
                </p:cNvPr>
                <p:cNvSpPr/>
                <p:nvPr/>
              </p:nvSpPr>
              <p:spPr>
                <a:xfrm>
                  <a:off x="16710246" y="774706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2" name="Freeform: Shape 6941">
                  <a:extLst>
                    <a:ext uri="{FF2B5EF4-FFF2-40B4-BE49-F238E27FC236}">
                      <a16:creationId xmlns:a16="http://schemas.microsoft.com/office/drawing/2014/main" id="{91EE093D-9832-48A5-8BCE-71231BB661E9}"/>
                    </a:ext>
                  </a:extLst>
                </p:cNvPr>
                <p:cNvSpPr/>
                <p:nvPr/>
              </p:nvSpPr>
              <p:spPr>
                <a:xfrm>
                  <a:off x="17040002" y="774706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3" name="Freeform: Shape 6942">
                  <a:extLst>
                    <a:ext uri="{FF2B5EF4-FFF2-40B4-BE49-F238E27FC236}">
                      <a16:creationId xmlns:a16="http://schemas.microsoft.com/office/drawing/2014/main" id="{83D78A64-3BFF-42E8-8D58-46C3C161DF69}"/>
                    </a:ext>
                  </a:extLst>
                </p:cNvPr>
                <p:cNvSpPr/>
                <p:nvPr/>
              </p:nvSpPr>
              <p:spPr>
                <a:xfrm>
                  <a:off x="13412787"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4" name="Freeform: Shape 6943">
                  <a:extLst>
                    <a:ext uri="{FF2B5EF4-FFF2-40B4-BE49-F238E27FC236}">
                      <a16:creationId xmlns:a16="http://schemas.microsoft.com/office/drawing/2014/main" id="{1457FC46-7B4A-4C99-A31B-9E99AADEBBF7}"/>
                    </a:ext>
                  </a:extLst>
                </p:cNvPr>
                <p:cNvSpPr/>
                <p:nvPr/>
              </p:nvSpPr>
              <p:spPr>
                <a:xfrm>
                  <a:off x="13742542"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5" name="Freeform: Shape 6944">
                  <a:extLst>
                    <a:ext uri="{FF2B5EF4-FFF2-40B4-BE49-F238E27FC236}">
                      <a16:creationId xmlns:a16="http://schemas.microsoft.com/office/drawing/2014/main" id="{F03594E3-CD06-4353-9DAC-F0722EC8EAD3}"/>
                    </a:ext>
                  </a:extLst>
                </p:cNvPr>
                <p:cNvSpPr/>
                <p:nvPr/>
              </p:nvSpPr>
              <p:spPr>
                <a:xfrm>
                  <a:off x="14072297" y="7454169"/>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6" name="Freeform: Shape 6945">
                  <a:extLst>
                    <a:ext uri="{FF2B5EF4-FFF2-40B4-BE49-F238E27FC236}">
                      <a16:creationId xmlns:a16="http://schemas.microsoft.com/office/drawing/2014/main" id="{BAB821E3-4342-41E5-A9C8-152560FFAA9A}"/>
                    </a:ext>
                  </a:extLst>
                </p:cNvPr>
                <p:cNvSpPr/>
                <p:nvPr/>
              </p:nvSpPr>
              <p:spPr>
                <a:xfrm>
                  <a:off x="14402053" y="7454169"/>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47" name="Freeform: Shape 6946">
                  <a:extLst>
                    <a:ext uri="{FF2B5EF4-FFF2-40B4-BE49-F238E27FC236}">
                      <a16:creationId xmlns:a16="http://schemas.microsoft.com/office/drawing/2014/main" id="{E58BF50F-57A8-4B6A-A666-95D5B25CDABA}"/>
                    </a:ext>
                  </a:extLst>
                </p:cNvPr>
                <p:cNvSpPr/>
                <p:nvPr/>
              </p:nvSpPr>
              <p:spPr>
                <a:xfrm>
                  <a:off x="14731808" y="745416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48" name="Freeform: Shape 6947">
                  <a:extLst>
                    <a:ext uri="{FF2B5EF4-FFF2-40B4-BE49-F238E27FC236}">
                      <a16:creationId xmlns:a16="http://schemas.microsoft.com/office/drawing/2014/main" id="{D77BDF1D-FCC5-4250-827A-1F6625A5D0EC}"/>
                    </a:ext>
                  </a:extLst>
                </p:cNvPr>
                <p:cNvSpPr/>
                <p:nvPr/>
              </p:nvSpPr>
              <p:spPr>
                <a:xfrm>
                  <a:off x="15061564" y="745416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49" name="Freeform: Shape 6948">
                  <a:extLst>
                    <a:ext uri="{FF2B5EF4-FFF2-40B4-BE49-F238E27FC236}">
                      <a16:creationId xmlns:a16="http://schemas.microsoft.com/office/drawing/2014/main" id="{C9ECF11D-E888-47DE-9D1B-DD00D2D6BEB1}"/>
                    </a:ext>
                  </a:extLst>
                </p:cNvPr>
                <p:cNvSpPr/>
                <p:nvPr/>
              </p:nvSpPr>
              <p:spPr>
                <a:xfrm>
                  <a:off x="15391319" y="7454169"/>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50" name="Freeform: Shape 6949">
                  <a:extLst>
                    <a:ext uri="{FF2B5EF4-FFF2-40B4-BE49-F238E27FC236}">
                      <a16:creationId xmlns:a16="http://schemas.microsoft.com/office/drawing/2014/main" id="{F02AC79D-0F52-4471-A26E-B3D9E3D576F0}"/>
                    </a:ext>
                  </a:extLst>
                </p:cNvPr>
                <p:cNvSpPr/>
                <p:nvPr/>
              </p:nvSpPr>
              <p:spPr>
                <a:xfrm>
                  <a:off x="15720980" y="745416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1" name="Freeform: Shape 6950">
                  <a:extLst>
                    <a:ext uri="{FF2B5EF4-FFF2-40B4-BE49-F238E27FC236}">
                      <a16:creationId xmlns:a16="http://schemas.microsoft.com/office/drawing/2014/main" id="{DE804104-0E00-4D0A-9114-8F00ABA21EDF}"/>
                    </a:ext>
                  </a:extLst>
                </p:cNvPr>
                <p:cNvSpPr/>
                <p:nvPr/>
              </p:nvSpPr>
              <p:spPr>
                <a:xfrm>
                  <a:off x="16050735" y="7454169"/>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2" name="Freeform: Shape 6951">
                  <a:extLst>
                    <a:ext uri="{FF2B5EF4-FFF2-40B4-BE49-F238E27FC236}">
                      <a16:creationId xmlns:a16="http://schemas.microsoft.com/office/drawing/2014/main" id="{6F910248-2D1C-4368-952A-5227749E0723}"/>
                    </a:ext>
                  </a:extLst>
                </p:cNvPr>
                <p:cNvSpPr/>
                <p:nvPr/>
              </p:nvSpPr>
              <p:spPr>
                <a:xfrm>
                  <a:off x="16380490" y="745416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3" name="Freeform: Shape 6952">
                  <a:extLst>
                    <a:ext uri="{FF2B5EF4-FFF2-40B4-BE49-F238E27FC236}">
                      <a16:creationId xmlns:a16="http://schemas.microsoft.com/office/drawing/2014/main" id="{460B5C8C-1A1F-4768-B5E0-A69CA51B842B}"/>
                    </a:ext>
                  </a:extLst>
                </p:cNvPr>
                <p:cNvSpPr/>
                <p:nvPr/>
              </p:nvSpPr>
              <p:spPr>
                <a:xfrm>
                  <a:off x="16710246" y="7454169"/>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4" name="Freeform: Shape 6953">
                  <a:extLst>
                    <a:ext uri="{FF2B5EF4-FFF2-40B4-BE49-F238E27FC236}">
                      <a16:creationId xmlns:a16="http://schemas.microsoft.com/office/drawing/2014/main" id="{6EE8CBD3-22CE-4CD3-AE87-B7D6BB8C6372}"/>
                    </a:ext>
                  </a:extLst>
                </p:cNvPr>
                <p:cNvSpPr/>
                <p:nvPr/>
              </p:nvSpPr>
              <p:spPr>
                <a:xfrm>
                  <a:off x="17040002" y="7454169"/>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55" name="Freeform: Shape 6954">
                  <a:extLst>
                    <a:ext uri="{FF2B5EF4-FFF2-40B4-BE49-F238E27FC236}">
                      <a16:creationId xmlns:a16="http://schemas.microsoft.com/office/drawing/2014/main" id="{25445758-C67D-411A-B2C7-CB0587BB251C}"/>
                    </a:ext>
                  </a:extLst>
                </p:cNvPr>
                <p:cNvSpPr/>
                <p:nvPr/>
              </p:nvSpPr>
              <p:spPr>
                <a:xfrm>
                  <a:off x="13412787"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6" name="Freeform: Shape 6955">
                  <a:extLst>
                    <a:ext uri="{FF2B5EF4-FFF2-40B4-BE49-F238E27FC236}">
                      <a16:creationId xmlns:a16="http://schemas.microsoft.com/office/drawing/2014/main" id="{7D138A35-3102-4C37-9E69-6591AD727300}"/>
                    </a:ext>
                  </a:extLst>
                </p:cNvPr>
                <p:cNvSpPr/>
                <p:nvPr/>
              </p:nvSpPr>
              <p:spPr>
                <a:xfrm>
                  <a:off x="13742542"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7" name="Freeform: Shape 6956">
                  <a:extLst>
                    <a:ext uri="{FF2B5EF4-FFF2-40B4-BE49-F238E27FC236}">
                      <a16:creationId xmlns:a16="http://schemas.microsoft.com/office/drawing/2014/main" id="{3E73BA5C-7849-4F98-B1AB-CEC2E707C6C0}"/>
                    </a:ext>
                  </a:extLst>
                </p:cNvPr>
                <p:cNvSpPr/>
                <p:nvPr/>
              </p:nvSpPr>
              <p:spPr>
                <a:xfrm>
                  <a:off x="14072297" y="7161275"/>
                  <a:ext cx="177831" cy="119157"/>
                </a:xfrm>
                <a:custGeom>
                  <a:avLst/>
                  <a:gdLst>
                    <a:gd name="connsiteX0" fmla="*/ 177832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8" name="Freeform: Shape 6957">
                  <a:extLst>
                    <a:ext uri="{FF2B5EF4-FFF2-40B4-BE49-F238E27FC236}">
                      <a16:creationId xmlns:a16="http://schemas.microsoft.com/office/drawing/2014/main" id="{81DEECDB-5E93-4119-BCAB-3317E10EEFF4}"/>
                    </a:ext>
                  </a:extLst>
                </p:cNvPr>
                <p:cNvSpPr/>
                <p:nvPr/>
              </p:nvSpPr>
              <p:spPr>
                <a:xfrm>
                  <a:off x="14402053" y="7161275"/>
                  <a:ext cx="177832" cy="119157"/>
                </a:xfrm>
                <a:custGeom>
                  <a:avLst/>
                  <a:gdLst>
                    <a:gd name="connsiteX0" fmla="*/ 177832 w 177832"/>
                    <a:gd name="connsiteY0" fmla="*/ 119157 h 119157"/>
                    <a:gd name="connsiteX1" fmla="*/ 0 w 177832"/>
                    <a:gd name="connsiteY1" fmla="*/ 0 h 119157"/>
                    <a:gd name="connsiteX2" fmla="*/ 28575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59" name="Freeform: Shape 6958">
                  <a:extLst>
                    <a:ext uri="{FF2B5EF4-FFF2-40B4-BE49-F238E27FC236}">
                      <a16:creationId xmlns:a16="http://schemas.microsoft.com/office/drawing/2014/main" id="{F59FEFF2-0DB4-4414-810D-435B32F7195B}"/>
                    </a:ext>
                  </a:extLst>
                </p:cNvPr>
                <p:cNvSpPr/>
                <p:nvPr/>
              </p:nvSpPr>
              <p:spPr>
                <a:xfrm>
                  <a:off x="14731808" y="7161275"/>
                  <a:ext cx="177832" cy="119157"/>
                </a:xfrm>
                <a:custGeom>
                  <a:avLst/>
                  <a:gdLst>
                    <a:gd name="connsiteX0" fmla="*/ 177832 w 177832"/>
                    <a:gd name="connsiteY0" fmla="*/ 119157 h 119157"/>
                    <a:gd name="connsiteX1" fmla="*/ 0 w 177832"/>
                    <a:gd name="connsiteY1" fmla="*/ 0 h 119157"/>
                    <a:gd name="connsiteX2" fmla="*/ 28480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480" y="119157"/>
                      </a:lnTo>
                      <a:close/>
                    </a:path>
                  </a:pathLst>
                </a:custGeom>
                <a:solidFill>
                  <a:srgbClr val="6DA5AF"/>
                </a:solidFill>
                <a:ln w="9525" cap="flat">
                  <a:noFill/>
                  <a:prstDash val="solid"/>
                  <a:miter/>
                </a:ln>
              </p:spPr>
              <p:txBody>
                <a:bodyPr rtlCol="0" anchor="ctr"/>
                <a:lstStyle/>
                <a:p>
                  <a:endParaRPr lang="en-US"/>
                </a:p>
              </p:txBody>
            </p:sp>
            <p:sp>
              <p:nvSpPr>
                <p:cNvPr id="6960" name="Freeform: Shape 6959">
                  <a:extLst>
                    <a:ext uri="{FF2B5EF4-FFF2-40B4-BE49-F238E27FC236}">
                      <a16:creationId xmlns:a16="http://schemas.microsoft.com/office/drawing/2014/main" id="{56EF2A9A-DA28-4925-8E6F-85CCAFDC6FF6}"/>
                    </a:ext>
                  </a:extLst>
                </p:cNvPr>
                <p:cNvSpPr/>
                <p:nvPr/>
              </p:nvSpPr>
              <p:spPr>
                <a:xfrm>
                  <a:off x="15061564" y="7161275"/>
                  <a:ext cx="177832" cy="119157"/>
                </a:xfrm>
                <a:custGeom>
                  <a:avLst/>
                  <a:gdLst>
                    <a:gd name="connsiteX0" fmla="*/ 177832 w 177832"/>
                    <a:gd name="connsiteY0" fmla="*/ 119157 h 119157"/>
                    <a:gd name="connsiteX1" fmla="*/ 0 w 177832"/>
                    <a:gd name="connsiteY1" fmla="*/ 0 h 119157"/>
                    <a:gd name="connsiteX2" fmla="*/ 28480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480" y="119157"/>
                      </a:lnTo>
                      <a:close/>
                    </a:path>
                  </a:pathLst>
                </a:custGeom>
                <a:solidFill>
                  <a:srgbClr val="6DA5AF"/>
                </a:solidFill>
                <a:ln w="9525" cap="flat">
                  <a:noFill/>
                  <a:prstDash val="solid"/>
                  <a:miter/>
                </a:ln>
              </p:spPr>
              <p:txBody>
                <a:bodyPr rtlCol="0" anchor="ctr"/>
                <a:lstStyle/>
                <a:p>
                  <a:endParaRPr lang="en-US"/>
                </a:p>
              </p:txBody>
            </p:sp>
            <p:sp>
              <p:nvSpPr>
                <p:cNvPr id="6961" name="Freeform: Shape 6960">
                  <a:extLst>
                    <a:ext uri="{FF2B5EF4-FFF2-40B4-BE49-F238E27FC236}">
                      <a16:creationId xmlns:a16="http://schemas.microsoft.com/office/drawing/2014/main" id="{4DDFCB6F-C49F-4600-BD7D-23D2BA4B73CC}"/>
                    </a:ext>
                  </a:extLst>
                </p:cNvPr>
                <p:cNvSpPr/>
                <p:nvPr/>
              </p:nvSpPr>
              <p:spPr>
                <a:xfrm>
                  <a:off x="15391319" y="7161275"/>
                  <a:ext cx="177832" cy="119157"/>
                </a:xfrm>
                <a:custGeom>
                  <a:avLst/>
                  <a:gdLst>
                    <a:gd name="connsiteX0" fmla="*/ 177832 w 177832"/>
                    <a:gd name="connsiteY0" fmla="*/ 119157 h 119157"/>
                    <a:gd name="connsiteX1" fmla="*/ 0 w 177832"/>
                    <a:gd name="connsiteY1" fmla="*/ 0 h 119157"/>
                    <a:gd name="connsiteX2" fmla="*/ 28480 w 177832"/>
                    <a:gd name="connsiteY2" fmla="*/ 119157 h 119157"/>
                  </a:gdLst>
                  <a:ahLst/>
                  <a:cxnLst>
                    <a:cxn ang="0">
                      <a:pos x="connsiteX0" y="connsiteY0"/>
                    </a:cxn>
                    <a:cxn ang="0">
                      <a:pos x="connsiteX1" y="connsiteY1"/>
                    </a:cxn>
                    <a:cxn ang="0">
                      <a:pos x="connsiteX2" y="connsiteY2"/>
                    </a:cxn>
                  </a:cxnLst>
                  <a:rect l="l" t="t" r="r" b="b"/>
                  <a:pathLst>
                    <a:path w="177832" h="119157">
                      <a:moveTo>
                        <a:pt x="177832" y="119157"/>
                      </a:moveTo>
                      <a:lnTo>
                        <a:pt x="0" y="0"/>
                      </a:lnTo>
                      <a:lnTo>
                        <a:pt x="28480" y="119157"/>
                      </a:lnTo>
                      <a:close/>
                    </a:path>
                  </a:pathLst>
                </a:custGeom>
                <a:solidFill>
                  <a:srgbClr val="6DA5AF"/>
                </a:solidFill>
                <a:ln w="9525" cap="flat">
                  <a:noFill/>
                  <a:prstDash val="solid"/>
                  <a:miter/>
                </a:ln>
              </p:spPr>
              <p:txBody>
                <a:bodyPr rtlCol="0" anchor="ctr"/>
                <a:lstStyle/>
                <a:p>
                  <a:endParaRPr lang="en-US"/>
                </a:p>
              </p:txBody>
            </p:sp>
            <p:sp>
              <p:nvSpPr>
                <p:cNvPr id="6962" name="Freeform: Shape 6961">
                  <a:extLst>
                    <a:ext uri="{FF2B5EF4-FFF2-40B4-BE49-F238E27FC236}">
                      <a16:creationId xmlns:a16="http://schemas.microsoft.com/office/drawing/2014/main" id="{427C3CDF-A1F8-4F8D-96F5-D60CA21B0E60}"/>
                    </a:ext>
                  </a:extLst>
                </p:cNvPr>
                <p:cNvSpPr/>
                <p:nvPr/>
              </p:nvSpPr>
              <p:spPr>
                <a:xfrm>
                  <a:off x="15720980" y="7161275"/>
                  <a:ext cx="177926" cy="119157"/>
                </a:xfrm>
                <a:custGeom>
                  <a:avLst/>
                  <a:gdLst>
                    <a:gd name="connsiteX0" fmla="*/ 177927 w 177926"/>
                    <a:gd name="connsiteY0" fmla="*/ 119157 h 119157"/>
                    <a:gd name="connsiteX1" fmla="*/ 0 w 177926"/>
                    <a:gd name="connsiteY1" fmla="*/ 0 h 119157"/>
                    <a:gd name="connsiteX2" fmla="*/ 28575 w 177926"/>
                    <a:gd name="connsiteY2" fmla="*/ 119157 h 119157"/>
                  </a:gdLst>
                  <a:ahLst/>
                  <a:cxnLst>
                    <a:cxn ang="0">
                      <a:pos x="connsiteX0" y="connsiteY0"/>
                    </a:cxn>
                    <a:cxn ang="0">
                      <a:pos x="connsiteX1" y="connsiteY1"/>
                    </a:cxn>
                    <a:cxn ang="0">
                      <a:pos x="connsiteX2" y="connsiteY2"/>
                    </a:cxn>
                  </a:cxnLst>
                  <a:rect l="l" t="t" r="r" b="b"/>
                  <a:pathLst>
                    <a:path w="177926" h="119157">
                      <a:moveTo>
                        <a:pt x="177927"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3" name="Freeform: Shape 6962">
                  <a:extLst>
                    <a:ext uri="{FF2B5EF4-FFF2-40B4-BE49-F238E27FC236}">
                      <a16:creationId xmlns:a16="http://schemas.microsoft.com/office/drawing/2014/main" id="{11EAA7BD-DA44-4DEC-AEF8-C6C8D52669C4}"/>
                    </a:ext>
                  </a:extLst>
                </p:cNvPr>
                <p:cNvSpPr/>
                <p:nvPr/>
              </p:nvSpPr>
              <p:spPr>
                <a:xfrm>
                  <a:off x="16050735" y="7161275"/>
                  <a:ext cx="177926" cy="119157"/>
                </a:xfrm>
                <a:custGeom>
                  <a:avLst/>
                  <a:gdLst>
                    <a:gd name="connsiteX0" fmla="*/ 177927 w 177926"/>
                    <a:gd name="connsiteY0" fmla="*/ 119157 h 119157"/>
                    <a:gd name="connsiteX1" fmla="*/ 0 w 177926"/>
                    <a:gd name="connsiteY1" fmla="*/ 0 h 119157"/>
                    <a:gd name="connsiteX2" fmla="*/ 28575 w 177926"/>
                    <a:gd name="connsiteY2" fmla="*/ 119157 h 119157"/>
                  </a:gdLst>
                  <a:ahLst/>
                  <a:cxnLst>
                    <a:cxn ang="0">
                      <a:pos x="connsiteX0" y="connsiteY0"/>
                    </a:cxn>
                    <a:cxn ang="0">
                      <a:pos x="connsiteX1" y="connsiteY1"/>
                    </a:cxn>
                    <a:cxn ang="0">
                      <a:pos x="connsiteX2" y="connsiteY2"/>
                    </a:cxn>
                  </a:cxnLst>
                  <a:rect l="l" t="t" r="r" b="b"/>
                  <a:pathLst>
                    <a:path w="177926" h="119157">
                      <a:moveTo>
                        <a:pt x="177927"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4" name="Freeform: Shape 6963">
                  <a:extLst>
                    <a:ext uri="{FF2B5EF4-FFF2-40B4-BE49-F238E27FC236}">
                      <a16:creationId xmlns:a16="http://schemas.microsoft.com/office/drawing/2014/main" id="{1B4B72E0-E174-46BE-8E47-FE24FA4709EB}"/>
                    </a:ext>
                  </a:extLst>
                </p:cNvPr>
                <p:cNvSpPr/>
                <p:nvPr/>
              </p:nvSpPr>
              <p:spPr>
                <a:xfrm>
                  <a:off x="16380490" y="7161275"/>
                  <a:ext cx="177927" cy="119157"/>
                </a:xfrm>
                <a:custGeom>
                  <a:avLst/>
                  <a:gdLst>
                    <a:gd name="connsiteX0" fmla="*/ 177928 w 177927"/>
                    <a:gd name="connsiteY0" fmla="*/ 119157 h 119157"/>
                    <a:gd name="connsiteX1" fmla="*/ 0 w 177927"/>
                    <a:gd name="connsiteY1" fmla="*/ 0 h 119157"/>
                    <a:gd name="connsiteX2" fmla="*/ 28575 w 177927"/>
                    <a:gd name="connsiteY2" fmla="*/ 119157 h 119157"/>
                  </a:gdLst>
                  <a:ahLst/>
                  <a:cxnLst>
                    <a:cxn ang="0">
                      <a:pos x="connsiteX0" y="connsiteY0"/>
                    </a:cxn>
                    <a:cxn ang="0">
                      <a:pos x="connsiteX1" y="connsiteY1"/>
                    </a:cxn>
                    <a:cxn ang="0">
                      <a:pos x="connsiteX2" y="connsiteY2"/>
                    </a:cxn>
                  </a:cxnLst>
                  <a:rect l="l" t="t" r="r" b="b"/>
                  <a:pathLst>
                    <a:path w="177927" h="119157">
                      <a:moveTo>
                        <a:pt x="177928"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5" name="Freeform: Shape 6964">
                  <a:extLst>
                    <a:ext uri="{FF2B5EF4-FFF2-40B4-BE49-F238E27FC236}">
                      <a16:creationId xmlns:a16="http://schemas.microsoft.com/office/drawing/2014/main" id="{62D13CD8-D2B9-468B-9E46-5E3DAD6DACD4}"/>
                    </a:ext>
                  </a:extLst>
                </p:cNvPr>
                <p:cNvSpPr/>
                <p:nvPr/>
              </p:nvSpPr>
              <p:spPr>
                <a:xfrm>
                  <a:off x="16710246" y="7161275"/>
                  <a:ext cx="177927" cy="119157"/>
                </a:xfrm>
                <a:custGeom>
                  <a:avLst/>
                  <a:gdLst>
                    <a:gd name="connsiteX0" fmla="*/ 177928 w 177927"/>
                    <a:gd name="connsiteY0" fmla="*/ 119157 h 119157"/>
                    <a:gd name="connsiteX1" fmla="*/ 0 w 177927"/>
                    <a:gd name="connsiteY1" fmla="*/ 0 h 119157"/>
                    <a:gd name="connsiteX2" fmla="*/ 28575 w 177927"/>
                    <a:gd name="connsiteY2" fmla="*/ 119157 h 119157"/>
                  </a:gdLst>
                  <a:ahLst/>
                  <a:cxnLst>
                    <a:cxn ang="0">
                      <a:pos x="connsiteX0" y="connsiteY0"/>
                    </a:cxn>
                    <a:cxn ang="0">
                      <a:pos x="connsiteX1" y="connsiteY1"/>
                    </a:cxn>
                    <a:cxn ang="0">
                      <a:pos x="connsiteX2" y="connsiteY2"/>
                    </a:cxn>
                  </a:cxnLst>
                  <a:rect l="l" t="t" r="r" b="b"/>
                  <a:pathLst>
                    <a:path w="177927" h="119157">
                      <a:moveTo>
                        <a:pt x="177928"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6" name="Freeform: Shape 6965">
                  <a:extLst>
                    <a:ext uri="{FF2B5EF4-FFF2-40B4-BE49-F238E27FC236}">
                      <a16:creationId xmlns:a16="http://schemas.microsoft.com/office/drawing/2014/main" id="{F2F69DDF-00A2-4BB5-9387-1D2D13A2D4E4}"/>
                    </a:ext>
                  </a:extLst>
                </p:cNvPr>
                <p:cNvSpPr/>
                <p:nvPr/>
              </p:nvSpPr>
              <p:spPr>
                <a:xfrm>
                  <a:off x="17040002" y="7161275"/>
                  <a:ext cx="177831" cy="119157"/>
                </a:xfrm>
                <a:custGeom>
                  <a:avLst/>
                  <a:gdLst>
                    <a:gd name="connsiteX0" fmla="*/ 177831 w 177831"/>
                    <a:gd name="connsiteY0" fmla="*/ 119157 h 119157"/>
                    <a:gd name="connsiteX1" fmla="*/ 0 w 177831"/>
                    <a:gd name="connsiteY1" fmla="*/ 0 h 119157"/>
                    <a:gd name="connsiteX2" fmla="*/ 28575 w 177831"/>
                    <a:gd name="connsiteY2" fmla="*/ 119157 h 119157"/>
                  </a:gdLst>
                  <a:ahLst/>
                  <a:cxnLst>
                    <a:cxn ang="0">
                      <a:pos x="connsiteX0" y="connsiteY0"/>
                    </a:cxn>
                    <a:cxn ang="0">
                      <a:pos x="connsiteX1" y="connsiteY1"/>
                    </a:cxn>
                    <a:cxn ang="0">
                      <a:pos x="connsiteX2" y="connsiteY2"/>
                    </a:cxn>
                  </a:cxnLst>
                  <a:rect l="l" t="t" r="r" b="b"/>
                  <a:pathLst>
                    <a:path w="177831" h="119157">
                      <a:moveTo>
                        <a:pt x="177831" y="119157"/>
                      </a:moveTo>
                      <a:lnTo>
                        <a:pt x="0" y="0"/>
                      </a:lnTo>
                      <a:lnTo>
                        <a:pt x="28575" y="119157"/>
                      </a:lnTo>
                      <a:close/>
                    </a:path>
                  </a:pathLst>
                </a:custGeom>
                <a:solidFill>
                  <a:srgbClr val="6DA5AF"/>
                </a:solidFill>
                <a:ln w="9525" cap="flat">
                  <a:noFill/>
                  <a:prstDash val="solid"/>
                  <a:miter/>
                </a:ln>
              </p:spPr>
              <p:txBody>
                <a:bodyPr rtlCol="0" anchor="ctr"/>
                <a:lstStyle/>
                <a:p>
                  <a:endParaRPr lang="en-US"/>
                </a:p>
              </p:txBody>
            </p:sp>
            <p:sp>
              <p:nvSpPr>
                <p:cNvPr id="6967" name="Freeform: Shape 6966">
                  <a:extLst>
                    <a:ext uri="{FF2B5EF4-FFF2-40B4-BE49-F238E27FC236}">
                      <a16:creationId xmlns:a16="http://schemas.microsoft.com/office/drawing/2014/main" id="{EAE249A7-4681-4EA1-9716-35B1605820C8}"/>
                    </a:ext>
                  </a:extLst>
                </p:cNvPr>
                <p:cNvSpPr/>
                <p:nvPr/>
              </p:nvSpPr>
              <p:spPr>
                <a:xfrm>
                  <a:off x="13412787"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68" name="Freeform: Shape 6967">
                  <a:extLst>
                    <a:ext uri="{FF2B5EF4-FFF2-40B4-BE49-F238E27FC236}">
                      <a16:creationId xmlns:a16="http://schemas.microsoft.com/office/drawing/2014/main" id="{6B2BBF49-4BFE-45F6-8B10-6219832B3546}"/>
                    </a:ext>
                  </a:extLst>
                </p:cNvPr>
                <p:cNvSpPr/>
                <p:nvPr/>
              </p:nvSpPr>
              <p:spPr>
                <a:xfrm>
                  <a:off x="13742542"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69" name="Freeform: Shape 6968">
                  <a:extLst>
                    <a:ext uri="{FF2B5EF4-FFF2-40B4-BE49-F238E27FC236}">
                      <a16:creationId xmlns:a16="http://schemas.microsoft.com/office/drawing/2014/main" id="{DD8C45AB-F778-4E39-AA3E-5F4A00F07B75}"/>
                    </a:ext>
                  </a:extLst>
                </p:cNvPr>
                <p:cNvSpPr/>
                <p:nvPr/>
              </p:nvSpPr>
              <p:spPr>
                <a:xfrm>
                  <a:off x="14072297" y="686847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0" name="Freeform: Shape 6969">
                  <a:extLst>
                    <a:ext uri="{FF2B5EF4-FFF2-40B4-BE49-F238E27FC236}">
                      <a16:creationId xmlns:a16="http://schemas.microsoft.com/office/drawing/2014/main" id="{CD7C4349-F814-4C43-975C-7E3B663E8401}"/>
                    </a:ext>
                  </a:extLst>
                </p:cNvPr>
                <p:cNvSpPr/>
                <p:nvPr/>
              </p:nvSpPr>
              <p:spPr>
                <a:xfrm>
                  <a:off x="14402053" y="686847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1" name="Freeform: Shape 6970">
                  <a:extLst>
                    <a:ext uri="{FF2B5EF4-FFF2-40B4-BE49-F238E27FC236}">
                      <a16:creationId xmlns:a16="http://schemas.microsoft.com/office/drawing/2014/main" id="{48084226-1E2D-49C3-9C98-640A6CC0831A}"/>
                    </a:ext>
                  </a:extLst>
                </p:cNvPr>
                <p:cNvSpPr/>
                <p:nvPr/>
              </p:nvSpPr>
              <p:spPr>
                <a:xfrm>
                  <a:off x="14731808" y="686847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72" name="Freeform: Shape 6971">
                  <a:extLst>
                    <a:ext uri="{FF2B5EF4-FFF2-40B4-BE49-F238E27FC236}">
                      <a16:creationId xmlns:a16="http://schemas.microsoft.com/office/drawing/2014/main" id="{9EA89E73-B72D-474A-A775-148C03100AFE}"/>
                    </a:ext>
                  </a:extLst>
                </p:cNvPr>
                <p:cNvSpPr/>
                <p:nvPr/>
              </p:nvSpPr>
              <p:spPr>
                <a:xfrm>
                  <a:off x="15061564" y="686847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73" name="Freeform: Shape 6972">
                  <a:extLst>
                    <a:ext uri="{FF2B5EF4-FFF2-40B4-BE49-F238E27FC236}">
                      <a16:creationId xmlns:a16="http://schemas.microsoft.com/office/drawing/2014/main" id="{EBA2A889-F44F-4333-B057-2C3027377F85}"/>
                    </a:ext>
                  </a:extLst>
                </p:cNvPr>
                <p:cNvSpPr/>
                <p:nvPr/>
              </p:nvSpPr>
              <p:spPr>
                <a:xfrm>
                  <a:off x="15391319" y="686847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6974" name="Freeform: Shape 6973">
                  <a:extLst>
                    <a:ext uri="{FF2B5EF4-FFF2-40B4-BE49-F238E27FC236}">
                      <a16:creationId xmlns:a16="http://schemas.microsoft.com/office/drawing/2014/main" id="{45D1AF24-DAB0-4C46-B529-3B89DD733B78}"/>
                    </a:ext>
                  </a:extLst>
                </p:cNvPr>
                <p:cNvSpPr/>
                <p:nvPr/>
              </p:nvSpPr>
              <p:spPr>
                <a:xfrm>
                  <a:off x="15720980" y="686847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5" name="Freeform: Shape 6974">
                  <a:extLst>
                    <a:ext uri="{FF2B5EF4-FFF2-40B4-BE49-F238E27FC236}">
                      <a16:creationId xmlns:a16="http://schemas.microsoft.com/office/drawing/2014/main" id="{F506CAE8-8FB8-48C7-8A7C-711776AE9C82}"/>
                    </a:ext>
                  </a:extLst>
                </p:cNvPr>
                <p:cNvSpPr/>
                <p:nvPr/>
              </p:nvSpPr>
              <p:spPr>
                <a:xfrm>
                  <a:off x="16050735" y="686847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6" name="Freeform: Shape 6975">
                  <a:extLst>
                    <a:ext uri="{FF2B5EF4-FFF2-40B4-BE49-F238E27FC236}">
                      <a16:creationId xmlns:a16="http://schemas.microsoft.com/office/drawing/2014/main" id="{1091B227-CB44-4F42-9613-174E451125F7}"/>
                    </a:ext>
                  </a:extLst>
                </p:cNvPr>
                <p:cNvSpPr/>
                <p:nvPr/>
              </p:nvSpPr>
              <p:spPr>
                <a:xfrm>
                  <a:off x="16380490" y="686847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7" name="Freeform: Shape 6976">
                  <a:extLst>
                    <a:ext uri="{FF2B5EF4-FFF2-40B4-BE49-F238E27FC236}">
                      <a16:creationId xmlns:a16="http://schemas.microsoft.com/office/drawing/2014/main" id="{04C6AE78-2C95-4ADD-900A-310C0DB98EB4}"/>
                    </a:ext>
                  </a:extLst>
                </p:cNvPr>
                <p:cNvSpPr/>
                <p:nvPr/>
              </p:nvSpPr>
              <p:spPr>
                <a:xfrm>
                  <a:off x="16710246" y="686847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78" name="Freeform: Shape 6977">
                  <a:extLst>
                    <a:ext uri="{FF2B5EF4-FFF2-40B4-BE49-F238E27FC236}">
                      <a16:creationId xmlns:a16="http://schemas.microsoft.com/office/drawing/2014/main" id="{A0D14ADD-A4D0-4DDC-99F6-7D70F2A6D63F}"/>
                    </a:ext>
                  </a:extLst>
                </p:cNvPr>
                <p:cNvSpPr/>
                <p:nvPr/>
              </p:nvSpPr>
              <p:spPr>
                <a:xfrm>
                  <a:off x="17040002" y="6868476"/>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6979" name="Graphic 6612">
                <a:extLst>
                  <a:ext uri="{FF2B5EF4-FFF2-40B4-BE49-F238E27FC236}">
                    <a16:creationId xmlns:a16="http://schemas.microsoft.com/office/drawing/2014/main" id="{199F8DB0-D6AB-40D7-9DD5-BB2B71951D83}"/>
                  </a:ext>
                </a:extLst>
              </p:cNvPr>
              <p:cNvGrpSpPr/>
              <p:nvPr/>
            </p:nvGrpSpPr>
            <p:grpSpPr>
              <a:xfrm>
                <a:off x="17371376" y="1897855"/>
                <a:ext cx="507587" cy="4804791"/>
                <a:chOff x="17371376" y="1897855"/>
                <a:chExt cx="507587" cy="4804791"/>
              </a:xfrm>
              <a:solidFill>
                <a:srgbClr val="6DA5AF"/>
              </a:solidFill>
            </p:grpSpPr>
            <p:sp>
              <p:nvSpPr>
                <p:cNvPr id="6980" name="Freeform: Shape 6979">
                  <a:extLst>
                    <a:ext uri="{FF2B5EF4-FFF2-40B4-BE49-F238E27FC236}">
                      <a16:creationId xmlns:a16="http://schemas.microsoft.com/office/drawing/2014/main" id="{6C90930F-731C-4F51-ACE5-81E0060C3CB2}"/>
                    </a:ext>
                  </a:extLst>
                </p:cNvPr>
                <p:cNvSpPr/>
                <p:nvPr/>
              </p:nvSpPr>
              <p:spPr>
                <a:xfrm>
                  <a:off x="17371472"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981" name="Freeform: Shape 6980">
                  <a:extLst>
                    <a:ext uri="{FF2B5EF4-FFF2-40B4-BE49-F238E27FC236}">
                      <a16:creationId xmlns:a16="http://schemas.microsoft.com/office/drawing/2014/main" id="{32386EAE-9F30-4A2A-9727-84FF70CFB178}"/>
                    </a:ext>
                  </a:extLst>
                </p:cNvPr>
                <p:cNvSpPr/>
                <p:nvPr/>
              </p:nvSpPr>
              <p:spPr>
                <a:xfrm>
                  <a:off x="17701132"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6982" name="Freeform: Shape 6981">
                  <a:extLst>
                    <a:ext uri="{FF2B5EF4-FFF2-40B4-BE49-F238E27FC236}">
                      <a16:creationId xmlns:a16="http://schemas.microsoft.com/office/drawing/2014/main" id="{F5F9BF05-1394-44FB-8AE5-CC3B9AA3BED0}"/>
                    </a:ext>
                  </a:extLst>
                </p:cNvPr>
                <p:cNvSpPr/>
                <p:nvPr/>
              </p:nvSpPr>
              <p:spPr>
                <a:xfrm>
                  <a:off x="17371376" y="629069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3" name="Freeform: Shape 6982">
                  <a:extLst>
                    <a:ext uri="{FF2B5EF4-FFF2-40B4-BE49-F238E27FC236}">
                      <a16:creationId xmlns:a16="http://schemas.microsoft.com/office/drawing/2014/main" id="{143FEC60-706A-4940-B1B8-2823B2028D67}"/>
                    </a:ext>
                  </a:extLst>
                </p:cNvPr>
                <p:cNvSpPr/>
                <p:nvPr/>
              </p:nvSpPr>
              <p:spPr>
                <a:xfrm>
                  <a:off x="17701132" y="629069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4" name="Freeform: Shape 6983">
                  <a:extLst>
                    <a:ext uri="{FF2B5EF4-FFF2-40B4-BE49-F238E27FC236}">
                      <a16:creationId xmlns:a16="http://schemas.microsoft.com/office/drawing/2014/main" id="{0F52DB4B-80B6-402B-8D98-3E87D32A4D44}"/>
                    </a:ext>
                  </a:extLst>
                </p:cNvPr>
                <p:cNvSpPr/>
                <p:nvPr/>
              </p:nvSpPr>
              <p:spPr>
                <a:xfrm>
                  <a:off x="17371376" y="599789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5" name="Freeform: Shape 6984">
                  <a:extLst>
                    <a:ext uri="{FF2B5EF4-FFF2-40B4-BE49-F238E27FC236}">
                      <a16:creationId xmlns:a16="http://schemas.microsoft.com/office/drawing/2014/main" id="{EDE78853-3BFC-41B8-85BA-4789C75D2446}"/>
                    </a:ext>
                  </a:extLst>
                </p:cNvPr>
                <p:cNvSpPr/>
                <p:nvPr/>
              </p:nvSpPr>
              <p:spPr>
                <a:xfrm>
                  <a:off x="17701132" y="599789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6" name="Freeform: Shape 6985">
                  <a:extLst>
                    <a:ext uri="{FF2B5EF4-FFF2-40B4-BE49-F238E27FC236}">
                      <a16:creationId xmlns:a16="http://schemas.microsoft.com/office/drawing/2014/main" id="{18339C75-8652-4BC9-B739-886EA5C0B835}"/>
                    </a:ext>
                  </a:extLst>
                </p:cNvPr>
                <p:cNvSpPr/>
                <p:nvPr/>
              </p:nvSpPr>
              <p:spPr>
                <a:xfrm>
                  <a:off x="17371376" y="5704998"/>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7" name="Freeform: Shape 6986">
                  <a:extLst>
                    <a:ext uri="{FF2B5EF4-FFF2-40B4-BE49-F238E27FC236}">
                      <a16:creationId xmlns:a16="http://schemas.microsoft.com/office/drawing/2014/main" id="{F5A2BBC6-4BCA-4052-A859-7F047EE8B9FC}"/>
                    </a:ext>
                  </a:extLst>
                </p:cNvPr>
                <p:cNvSpPr/>
                <p:nvPr/>
              </p:nvSpPr>
              <p:spPr>
                <a:xfrm>
                  <a:off x="17701132" y="5704998"/>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88" name="Freeform: Shape 6987">
                  <a:extLst>
                    <a:ext uri="{FF2B5EF4-FFF2-40B4-BE49-F238E27FC236}">
                      <a16:creationId xmlns:a16="http://schemas.microsoft.com/office/drawing/2014/main" id="{020DF2CF-CC9A-4C99-A802-1FFFD9FC74F2}"/>
                    </a:ext>
                  </a:extLst>
                </p:cNvPr>
                <p:cNvSpPr/>
                <p:nvPr/>
              </p:nvSpPr>
              <p:spPr>
                <a:xfrm>
                  <a:off x="17371376" y="541210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89" name="Freeform: Shape 6988">
                  <a:extLst>
                    <a:ext uri="{FF2B5EF4-FFF2-40B4-BE49-F238E27FC236}">
                      <a16:creationId xmlns:a16="http://schemas.microsoft.com/office/drawing/2014/main" id="{D40F08F0-7188-4B94-8712-3AA8207FF43C}"/>
                    </a:ext>
                  </a:extLst>
                </p:cNvPr>
                <p:cNvSpPr/>
                <p:nvPr/>
              </p:nvSpPr>
              <p:spPr>
                <a:xfrm>
                  <a:off x="17701132" y="541210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90" name="Freeform: Shape 6989">
                  <a:extLst>
                    <a:ext uri="{FF2B5EF4-FFF2-40B4-BE49-F238E27FC236}">
                      <a16:creationId xmlns:a16="http://schemas.microsoft.com/office/drawing/2014/main" id="{3D702D6B-BD2D-4865-92F0-4064E8D30228}"/>
                    </a:ext>
                  </a:extLst>
                </p:cNvPr>
                <p:cNvSpPr/>
                <p:nvPr/>
              </p:nvSpPr>
              <p:spPr>
                <a:xfrm>
                  <a:off x="17371376" y="511930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1" name="Freeform: Shape 6990">
                  <a:extLst>
                    <a:ext uri="{FF2B5EF4-FFF2-40B4-BE49-F238E27FC236}">
                      <a16:creationId xmlns:a16="http://schemas.microsoft.com/office/drawing/2014/main" id="{E6ED2D45-2231-4979-9418-0EA206B22125}"/>
                    </a:ext>
                  </a:extLst>
                </p:cNvPr>
                <p:cNvSpPr/>
                <p:nvPr/>
              </p:nvSpPr>
              <p:spPr>
                <a:xfrm>
                  <a:off x="17701132" y="511930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2" name="Freeform: Shape 6991">
                  <a:extLst>
                    <a:ext uri="{FF2B5EF4-FFF2-40B4-BE49-F238E27FC236}">
                      <a16:creationId xmlns:a16="http://schemas.microsoft.com/office/drawing/2014/main" id="{AD686831-D464-4634-AD63-6983DEC20322}"/>
                    </a:ext>
                  </a:extLst>
                </p:cNvPr>
                <p:cNvSpPr/>
                <p:nvPr/>
              </p:nvSpPr>
              <p:spPr>
                <a:xfrm>
                  <a:off x="17371376" y="482641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3" name="Freeform: Shape 6992">
                  <a:extLst>
                    <a:ext uri="{FF2B5EF4-FFF2-40B4-BE49-F238E27FC236}">
                      <a16:creationId xmlns:a16="http://schemas.microsoft.com/office/drawing/2014/main" id="{7B6872E2-9C4A-430C-AEFC-99F169ABF040}"/>
                    </a:ext>
                  </a:extLst>
                </p:cNvPr>
                <p:cNvSpPr/>
                <p:nvPr/>
              </p:nvSpPr>
              <p:spPr>
                <a:xfrm>
                  <a:off x="17701132" y="482641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4" name="Freeform: Shape 6993">
                  <a:extLst>
                    <a:ext uri="{FF2B5EF4-FFF2-40B4-BE49-F238E27FC236}">
                      <a16:creationId xmlns:a16="http://schemas.microsoft.com/office/drawing/2014/main" id="{A967D37A-BE86-4A9C-98A4-41FAA0666466}"/>
                    </a:ext>
                  </a:extLst>
                </p:cNvPr>
                <p:cNvSpPr/>
                <p:nvPr/>
              </p:nvSpPr>
              <p:spPr>
                <a:xfrm>
                  <a:off x="17371376" y="4533518"/>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95" name="Freeform: Shape 6994">
                  <a:extLst>
                    <a:ext uri="{FF2B5EF4-FFF2-40B4-BE49-F238E27FC236}">
                      <a16:creationId xmlns:a16="http://schemas.microsoft.com/office/drawing/2014/main" id="{A2DB9DA9-CD61-4960-A16A-C8E44A090A19}"/>
                    </a:ext>
                  </a:extLst>
                </p:cNvPr>
                <p:cNvSpPr/>
                <p:nvPr/>
              </p:nvSpPr>
              <p:spPr>
                <a:xfrm>
                  <a:off x="17701132" y="4533518"/>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6996" name="Freeform: Shape 6995">
                  <a:extLst>
                    <a:ext uri="{FF2B5EF4-FFF2-40B4-BE49-F238E27FC236}">
                      <a16:creationId xmlns:a16="http://schemas.microsoft.com/office/drawing/2014/main" id="{A576830F-F54C-4E0F-A01D-ECFFC30EC919}"/>
                    </a:ext>
                  </a:extLst>
                </p:cNvPr>
                <p:cNvSpPr/>
                <p:nvPr/>
              </p:nvSpPr>
              <p:spPr>
                <a:xfrm>
                  <a:off x="17371376" y="424072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7" name="Freeform: Shape 6996">
                  <a:extLst>
                    <a:ext uri="{FF2B5EF4-FFF2-40B4-BE49-F238E27FC236}">
                      <a16:creationId xmlns:a16="http://schemas.microsoft.com/office/drawing/2014/main" id="{3A276AE9-1339-4E29-9FAC-523B40936D82}"/>
                    </a:ext>
                  </a:extLst>
                </p:cNvPr>
                <p:cNvSpPr/>
                <p:nvPr/>
              </p:nvSpPr>
              <p:spPr>
                <a:xfrm>
                  <a:off x="17701132" y="424072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8" name="Freeform: Shape 6997">
                  <a:extLst>
                    <a:ext uri="{FF2B5EF4-FFF2-40B4-BE49-F238E27FC236}">
                      <a16:creationId xmlns:a16="http://schemas.microsoft.com/office/drawing/2014/main" id="{2F18788A-FCCA-4D39-B7A8-D62BA1E087E5}"/>
                    </a:ext>
                  </a:extLst>
                </p:cNvPr>
                <p:cNvSpPr/>
                <p:nvPr/>
              </p:nvSpPr>
              <p:spPr>
                <a:xfrm>
                  <a:off x="17371376" y="394782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6999" name="Freeform: Shape 6998">
                  <a:extLst>
                    <a:ext uri="{FF2B5EF4-FFF2-40B4-BE49-F238E27FC236}">
                      <a16:creationId xmlns:a16="http://schemas.microsoft.com/office/drawing/2014/main" id="{8DA4B3F3-DB5D-494B-A888-8594FE420C96}"/>
                    </a:ext>
                  </a:extLst>
                </p:cNvPr>
                <p:cNvSpPr/>
                <p:nvPr/>
              </p:nvSpPr>
              <p:spPr>
                <a:xfrm>
                  <a:off x="17701132" y="394782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0" name="Freeform: Shape 6999">
                  <a:extLst>
                    <a:ext uri="{FF2B5EF4-FFF2-40B4-BE49-F238E27FC236}">
                      <a16:creationId xmlns:a16="http://schemas.microsoft.com/office/drawing/2014/main" id="{90997FB6-3568-46D9-AB03-C0F3C56FDA3D}"/>
                    </a:ext>
                  </a:extLst>
                </p:cNvPr>
                <p:cNvSpPr/>
                <p:nvPr/>
              </p:nvSpPr>
              <p:spPr>
                <a:xfrm>
                  <a:off x="17371376" y="3654932"/>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1" name="Freeform: Shape 7000">
                  <a:extLst>
                    <a:ext uri="{FF2B5EF4-FFF2-40B4-BE49-F238E27FC236}">
                      <a16:creationId xmlns:a16="http://schemas.microsoft.com/office/drawing/2014/main" id="{CABC60FF-5DFD-43C5-AC41-61C29F5E2230}"/>
                    </a:ext>
                  </a:extLst>
                </p:cNvPr>
                <p:cNvSpPr/>
                <p:nvPr/>
              </p:nvSpPr>
              <p:spPr>
                <a:xfrm>
                  <a:off x="17701132" y="3654932"/>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2" name="Freeform: Shape 7001">
                  <a:extLst>
                    <a:ext uri="{FF2B5EF4-FFF2-40B4-BE49-F238E27FC236}">
                      <a16:creationId xmlns:a16="http://schemas.microsoft.com/office/drawing/2014/main" id="{781742FA-76A4-4950-88B0-B5E45074F2C1}"/>
                    </a:ext>
                  </a:extLst>
                </p:cNvPr>
                <p:cNvSpPr/>
                <p:nvPr/>
              </p:nvSpPr>
              <p:spPr>
                <a:xfrm>
                  <a:off x="17371376" y="33621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3" name="Freeform: Shape 7002">
                  <a:extLst>
                    <a:ext uri="{FF2B5EF4-FFF2-40B4-BE49-F238E27FC236}">
                      <a16:creationId xmlns:a16="http://schemas.microsoft.com/office/drawing/2014/main" id="{034A11F8-4CCD-46BA-AB0A-63576309D605}"/>
                    </a:ext>
                  </a:extLst>
                </p:cNvPr>
                <p:cNvSpPr/>
                <p:nvPr/>
              </p:nvSpPr>
              <p:spPr>
                <a:xfrm>
                  <a:off x="17701132" y="336213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4" name="Freeform: Shape 7003">
                  <a:extLst>
                    <a:ext uri="{FF2B5EF4-FFF2-40B4-BE49-F238E27FC236}">
                      <a16:creationId xmlns:a16="http://schemas.microsoft.com/office/drawing/2014/main" id="{197C4F1A-43B8-4B54-BD06-7F0CA48D7F60}"/>
                    </a:ext>
                  </a:extLst>
                </p:cNvPr>
                <p:cNvSpPr/>
                <p:nvPr/>
              </p:nvSpPr>
              <p:spPr>
                <a:xfrm>
                  <a:off x="17371376" y="3069240"/>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5" name="Freeform: Shape 7004">
                  <a:extLst>
                    <a:ext uri="{FF2B5EF4-FFF2-40B4-BE49-F238E27FC236}">
                      <a16:creationId xmlns:a16="http://schemas.microsoft.com/office/drawing/2014/main" id="{2FA4FD0A-1650-4FC0-9BE4-F579F58BAFBE}"/>
                    </a:ext>
                  </a:extLst>
                </p:cNvPr>
                <p:cNvSpPr/>
                <p:nvPr/>
              </p:nvSpPr>
              <p:spPr>
                <a:xfrm>
                  <a:off x="17701132" y="3069240"/>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06" name="Freeform: Shape 7005">
                  <a:extLst>
                    <a:ext uri="{FF2B5EF4-FFF2-40B4-BE49-F238E27FC236}">
                      <a16:creationId xmlns:a16="http://schemas.microsoft.com/office/drawing/2014/main" id="{0CCA71CC-67A5-47D7-9401-BF559C202F3F}"/>
                    </a:ext>
                  </a:extLst>
                </p:cNvPr>
                <p:cNvSpPr/>
                <p:nvPr/>
              </p:nvSpPr>
              <p:spPr>
                <a:xfrm>
                  <a:off x="17371376" y="27764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7" name="Freeform: Shape 7006">
                  <a:extLst>
                    <a:ext uri="{FF2B5EF4-FFF2-40B4-BE49-F238E27FC236}">
                      <a16:creationId xmlns:a16="http://schemas.microsoft.com/office/drawing/2014/main" id="{D33436D5-BEBA-4FE2-8324-98DBCF8E596A}"/>
                    </a:ext>
                  </a:extLst>
                </p:cNvPr>
                <p:cNvSpPr/>
                <p:nvPr/>
              </p:nvSpPr>
              <p:spPr>
                <a:xfrm>
                  <a:off x="17701132" y="2776441"/>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8" name="Freeform: Shape 7007">
                  <a:extLst>
                    <a:ext uri="{FF2B5EF4-FFF2-40B4-BE49-F238E27FC236}">
                      <a16:creationId xmlns:a16="http://schemas.microsoft.com/office/drawing/2014/main" id="{D2BF2901-16E2-4444-B159-6323CA121FB0}"/>
                    </a:ext>
                  </a:extLst>
                </p:cNvPr>
                <p:cNvSpPr/>
                <p:nvPr/>
              </p:nvSpPr>
              <p:spPr>
                <a:xfrm>
                  <a:off x="17371376" y="24835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09" name="Freeform: Shape 7008">
                  <a:extLst>
                    <a:ext uri="{FF2B5EF4-FFF2-40B4-BE49-F238E27FC236}">
                      <a16:creationId xmlns:a16="http://schemas.microsoft.com/office/drawing/2014/main" id="{8538D225-155C-466C-A992-E5E7211EC545}"/>
                    </a:ext>
                  </a:extLst>
                </p:cNvPr>
                <p:cNvSpPr/>
                <p:nvPr/>
              </p:nvSpPr>
              <p:spPr>
                <a:xfrm>
                  <a:off x="17701132" y="248354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10" name="Freeform: Shape 7009">
                  <a:extLst>
                    <a:ext uri="{FF2B5EF4-FFF2-40B4-BE49-F238E27FC236}">
                      <a16:creationId xmlns:a16="http://schemas.microsoft.com/office/drawing/2014/main" id="{AAC8D486-3745-4597-8CDD-F5C67603BA25}"/>
                    </a:ext>
                  </a:extLst>
                </p:cNvPr>
                <p:cNvSpPr/>
                <p:nvPr/>
              </p:nvSpPr>
              <p:spPr>
                <a:xfrm>
                  <a:off x="17371376" y="219065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11" name="Freeform: Shape 7010">
                  <a:extLst>
                    <a:ext uri="{FF2B5EF4-FFF2-40B4-BE49-F238E27FC236}">
                      <a16:creationId xmlns:a16="http://schemas.microsoft.com/office/drawing/2014/main" id="{182E5DED-F3B8-4E30-A3C9-E2AB3C12008A}"/>
                    </a:ext>
                  </a:extLst>
                </p:cNvPr>
                <p:cNvSpPr/>
                <p:nvPr/>
              </p:nvSpPr>
              <p:spPr>
                <a:xfrm>
                  <a:off x="17701132" y="219065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12" name="Freeform: Shape 7011">
                  <a:extLst>
                    <a:ext uri="{FF2B5EF4-FFF2-40B4-BE49-F238E27FC236}">
                      <a16:creationId xmlns:a16="http://schemas.microsoft.com/office/drawing/2014/main" id="{E183441D-1151-45E2-8FA7-CA86770BCA59}"/>
                    </a:ext>
                  </a:extLst>
                </p:cNvPr>
                <p:cNvSpPr/>
                <p:nvPr/>
              </p:nvSpPr>
              <p:spPr>
                <a:xfrm>
                  <a:off x="17371376" y="18978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13" name="Freeform: Shape 7012">
                  <a:extLst>
                    <a:ext uri="{FF2B5EF4-FFF2-40B4-BE49-F238E27FC236}">
                      <a16:creationId xmlns:a16="http://schemas.microsoft.com/office/drawing/2014/main" id="{2661B8AD-FA71-4952-9D92-8369779B83E3}"/>
                    </a:ext>
                  </a:extLst>
                </p:cNvPr>
                <p:cNvSpPr/>
                <p:nvPr/>
              </p:nvSpPr>
              <p:spPr>
                <a:xfrm>
                  <a:off x="17701132" y="18978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nvGrpSpPr>
              <p:cNvPr id="7014" name="Graphic 6612">
                <a:extLst>
                  <a:ext uri="{FF2B5EF4-FFF2-40B4-BE49-F238E27FC236}">
                    <a16:creationId xmlns:a16="http://schemas.microsoft.com/office/drawing/2014/main" id="{199F8DB0-D6AB-40D7-9DD5-BB2B71951D83}"/>
                  </a:ext>
                </a:extLst>
              </p:cNvPr>
              <p:cNvGrpSpPr/>
              <p:nvPr/>
            </p:nvGrpSpPr>
            <p:grpSpPr>
              <a:xfrm>
                <a:off x="13412787" y="1897855"/>
                <a:ext cx="3805046" cy="4804791"/>
                <a:chOff x="13412787" y="1897855"/>
                <a:chExt cx="3805046" cy="4804791"/>
              </a:xfrm>
              <a:solidFill>
                <a:srgbClr val="6DA5AF"/>
              </a:solidFill>
            </p:grpSpPr>
            <p:sp>
              <p:nvSpPr>
                <p:cNvPr id="7015" name="Freeform: Shape 7014">
                  <a:extLst>
                    <a:ext uri="{FF2B5EF4-FFF2-40B4-BE49-F238E27FC236}">
                      <a16:creationId xmlns:a16="http://schemas.microsoft.com/office/drawing/2014/main" id="{9096F759-2D28-4CFE-8B74-1B1F874B346E}"/>
                    </a:ext>
                  </a:extLst>
                </p:cNvPr>
                <p:cNvSpPr/>
                <p:nvPr/>
              </p:nvSpPr>
              <p:spPr>
                <a:xfrm>
                  <a:off x="13412787"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6" name="Freeform: Shape 7015">
                  <a:extLst>
                    <a:ext uri="{FF2B5EF4-FFF2-40B4-BE49-F238E27FC236}">
                      <a16:creationId xmlns:a16="http://schemas.microsoft.com/office/drawing/2014/main" id="{59865CE5-6193-430B-96FB-61C8ADF51577}"/>
                    </a:ext>
                  </a:extLst>
                </p:cNvPr>
                <p:cNvSpPr/>
                <p:nvPr/>
              </p:nvSpPr>
              <p:spPr>
                <a:xfrm>
                  <a:off x="13742542"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7" name="Freeform: Shape 7016">
                  <a:extLst>
                    <a:ext uri="{FF2B5EF4-FFF2-40B4-BE49-F238E27FC236}">
                      <a16:creationId xmlns:a16="http://schemas.microsoft.com/office/drawing/2014/main" id="{655713C9-4452-4182-8598-6B116CE1983C}"/>
                    </a:ext>
                  </a:extLst>
                </p:cNvPr>
                <p:cNvSpPr/>
                <p:nvPr/>
              </p:nvSpPr>
              <p:spPr>
                <a:xfrm>
                  <a:off x="14072297"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8" name="Freeform: Shape 7017">
                  <a:extLst>
                    <a:ext uri="{FF2B5EF4-FFF2-40B4-BE49-F238E27FC236}">
                      <a16:creationId xmlns:a16="http://schemas.microsoft.com/office/drawing/2014/main" id="{E536D21F-0F08-4DB1-BC63-28800960ED75}"/>
                    </a:ext>
                  </a:extLst>
                </p:cNvPr>
                <p:cNvSpPr/>
                <p:nvPr/>
              </p:nvSpPr>
              <p:spPr>
                <a:xfrm>
                  <a:off x="14402053"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19" name="Freeform: Shape 7018">
                  <a:extLst>
                    <a:ext uri="{FF2B5EF4-FFF2-40B4-BE49-F238E27FC236}">
                      <a16:creationId xmlns:a16="http://schemas.microsoft.com/office/drawing/2014/main" id="{83300FEF-4841-4CEB-85F5-DEF398C0A0D6}"/>
                    </a:ext>
                  </a:extLst>
                </p:cNvPr>
                <p:cNvSpPr/>
                <p:nvPr/>
              </p:nvSpPr>
              <p:spPr>
                <a:xfrm>
                  <a:off x="14731808"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0" name="Freeform: Shape 7019">
                  <a:extLst>
                    <a:ext uri="{FF2B5EF4-FFF2-40B4-BE49-F238E27FC236}">
                      <a16:creationId xmlns:a16="http://schemas.microsoft.com/office/drawing/2014/main" id="{4B60E6DE-F179-4FE9-BCBE-A22045D70A92}"/>
                    </a:ext>
                  </a:extLst>
                </p:cNvPr>
                <p:cNvSpPr/>
                <p:nvPr/>
              </p:nvSpPr>
              <p:spPr>
                <a:xfrm>
                  <a:off x="15061564"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1" name="Freeform: Shape 7020">
                  <a:extLst>
                    <a:ext uri="{FF2B5EF4-FFF2-40B4-BE49-F238E27FC236}">
                      <a16:creationId xmlns:a16="http://schemas.microsoft.com/office/drawing/2014/main" id="{8F7B679B-8035-4C89-BBED-E606BDC32181}"/>
                    </a:ext>
                  </a:extLst>
                </p:cNvPr>
                <p:cNvSpPr/>
                <p:nvPr/>
              </p:nvSpPr>
              <p:spPr>
                <a:xfrm>
                  <a:off x="15391319"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2" name="Freeform: Shape 7021">
                  <a:extLst>
                    <a:ext uri="{FF2B5EF4-FFF2-40B4-BE49-F238E27FC236}">
                      <a16:creationId xmlns:a16="http://schemas.microsoft.com/office/drawing/2014/main" id="{D1CBC3A8-DEE2-4FF8-8B66-9AB6B1DE28B6}"/>
                    </a:ext>
                  </a:extLst>
                </p:cNvPr>
                <p:cNvSpPr/>
                <p:nvPr/>
              </p:nvSpPr>
              <p:spPr>
                <a:xfrm>
                  <a:off x="15721075"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3" name="Freeform: Shape 7022">
                  <a:extLst>
                    <a:ext uri="{FF2B5EF4-FFF2-40B4-BE49-F238E27FC236}">
                      <a16:creationId xmlns:a16="http://schemas.microsoft.com/office/drawing/2014/main" id="{25FE6C6E-EA40-4215-A0CC-6FDF8CCACC99}"/>
                    </a:ext>
                  </a:extLst>
                </p:cNvPr>
                <p:cNvSpPr/>
                <p:nvPr/>
              </p:nvSpPr>
              <p:spPr>
                <a:xfrm>
                  <a:off x="16050831" y="6583584"/>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 name="connsiteX3" fmla="*/ 177832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4" name="Freeform: Shape 7023">
                  <a:extLst>
                    <a:ext uri="{FF2B5EF4-FFF2-40B4-BE49-F238E27FC236}">
                      <a16:creationId xmlns:a16="http://schemas.microsoft.com/office/drawing/2014/main" id="{C1641533-FF67-4832-8686-12492A9FA2CF}"/>
                    </a:ext>
                  </a:extLst>
                </p:cNvPr>
                <p:cNvSpPr/>
                <p:nvPr/>
              </p:nvSpPr>
              <p:spPr>
                <a:xfrm>
                  <a:off x="16380586"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5" name="Freeform: Shape 7024">
                  <a:extLst>
                    <a:ext uri="{FF2B5EF4-FFF2-40B4-BE49-F238E27FC236}">
                      <a16:creationId xmlns:a16="http://schemas.microsoft.com/office/drawing/2014/main" id="{14861F6E-00CE-468C-BB14-78E8AFD758B1}"/>
                    </a:ext>
                  </a:extLst>
                </p:cNvPr>
                <p:cNvSpPr/>
                <p:nvPr/>
              </p:nvSpPr>
              <p:spPr>
                <a:xfrm>
                  <a:off x="16710341" y="6583584"/>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 name="connsiteX3" fmla="*/ 177832 w 177832"/>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2" h="119062">
                      <a:moveTo>
                        <a:pt x="177832" y="119063"/>
                      </a:moveTo>
                      <a:lnTo>
                        <a:pt x="0" y="0"/>
                      </a:lnTo>
                      <a:lnTo>
                        <a:pt x="28575" y="119063"/>
                      </a:lnTo>
                      <a:lnTo>
                        <a:pt x="177832" y="119063"/>
                      </a:lnTo>
                      <a:close/>
                    </a:path>
                  </a:pathLst>
                </a:custGeom>
                <a:solidFill>
                  <a:srgbClr val="6DA5AF"/>
                </a:solidFill>
                <a:ln w="9525" cap="flat">
                  <a:noFill/>
                  <a:prstDash val="solid"/>
                  <a:miter/>
                </a:ln>
              </p:spPr>
              <p:txBody>
                <a:bodyPr rtlCol="0" anchor="ctr"/>
                <a:lstStyle/>
                <a:p>
                  <a:endParaRPr lang="en-US"/>
                </a:p>
              </p:txBody>
            </p:sp>
            <p:sp>
              <p:nvSpPr>
                <p:cNvPr id="7026" name="Freeform: Shape 7025">
                  <a:extLst>
                    <a:ext uri="{FF2B5EF4-FFF2-40B4-BE49-F238E27FC236}">
                      <a16:creationId xmlns:a16="http://schemas.microsoft.com/office/drawing/2014/main" id="{7FF89BC3-FB07-4F43-8A56-7AF974C2A54D}"/>
                    </a:ext>
                  </a:extLst>
                </p:cNvPr>
                <p:cNvSpPr/>
                <p:nvPr/>
              </p:nvSpPr>
              <p:spPr>
                <a:xfrm>
                  <a:off x="17040002" y="6583584"/>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 name="connsiteX3" fmla="*/ 177831 w 177831"/>
                    <a:gd name="connsiteY3" fmla="*/ 119063 h 119062"/>
                  </a:gdLst>
                  <a:ahLst/>
                  <a:cxnLst>
                    <a:cxn ang="0">
                      <a:pos x="connsiteX0" y="connsiteY0"/>
                    </a:cxn>
                    <a:cxn ang="0">
                      <a:pos x="connsiteX1" y="connsiteY1"/>
                    </a:cxn>
                    <a:cxn ang="0">
                      <a:pos x="connsiteX2" y="connsiteY2"/>
                    </a:cxn>
                    <a:cxn ang="0">
                      <a:pos x="connsiteX3" y="connsiteY3"/>
                    </a:cxn>
                  </a:cxnLst>
                  <a:rect l="l" t="t" r="r" b="b"/>
                  <a:pathLst>
                    <a:path w="177831" h="119062">
                      <a:moveTo>
                        <a:pt x="177831" y="119063"/>
                      </a:moveTo>
                      <a:lnTo>
                        <a:pt x="0" y="0"/>
                      </a:lnTo>
                      <a:lnTo>
                        <a:pt x="28575" y="119063"/>
                      </a:lnTo>
                      <a:lnTo>
                        <a:pt x="177831" y="119063"/>
                      </a:lnTo>
                      <a:close/>
                    </a:path>
                  </a:pathLst>
                </a:custGeom>
                <a:solidFill>
                  <a:srgbClr val="6DA5AF"/>
                </a:solidFill>
                <a:ln w="9525" cap="flat">
                  <a:noFill/>
                  <a:prstDash val="solid"/>
                  <a:miter/>
                </a:ln>
              </p:spPr>
              <p:txBody>
                <a:bodyPr rtlCol="0" anchor="ctr"/>
                <a:lstStyle/>
                <a:p>
                  <a:endParaRPr lang="en-US"/>
                </a:p>
              </p:txBody>
            </p:sp>
            <p:sp>
              <p:nvSpPr>
                <p:cNvPr id="7027" name="Freeform: Shape 7026">
                  <a:extLst>
                    <a:ext uri="{FF2B5EF4-FFF2-40B4-BE49-F238E27FC236}">
                      <a16:creationId xmlns:a16="http://schemas.microsoft.com/office/drawing/2014/main" id="{51EBA9D5-012E-469C-A899-E890F82B29A4}"/>
                    </a:ext>
                  </a:extLst>
                </p:cNvPr>
                <p:cNvSpPr/>
                <p:nvPr/>
              </p:nvSpPr>
              <p:spPr>
                <a:xfrm>
                  <a:off x="13412787"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28" name="Freeform: Shape 7027">
                  <a:extLst>
                    <a:ext uri="{FF2B5EF4-FFF2-40B4-BE49-F238E27FC236}">
                      <a16:creationId xmlns:a16="http://schemas.microsoft.com/office/drawing/2014/main" id="{7A371861-D094-4958-8403-CE48D25A2243}"/>
                    </a:ext>
                  </a:extLst>
                </p:cNvPr>
                <p:cNvSpPr/>
                <p:nvPr/>
              </p:nvSpPr>
              <p:spPr>
                <a:xfrm>
                  <a:off x="13742542"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29" name="Freeform: Shape 7028">
                  <a:extLst>
                    <a:ext uri="{FF2B5EF4-FFF2-40B4-BE49-F238E27FC236}">
                      <a16:creationId xmlns:a16="http://schemas.microsoft.com/office/drawing/2014/main" id="{DA8BF0AA-A080-48A0-B61A-64738859694F}"/>
                    </a:ext>
                  </a:extLst>
                </p:cNvPr>
                <p:cNvSpPr/>
                <p:nvPr/>
              </p:nvSpPr>
              <p:spPr>
                <a:xfrm>
                  <a:off x="14072297" y="629069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0" name="Freeform: Shape 7029">
                  <a:extLst>
                    <a:ext uri="{FF2B5EF4-FFF2-40B4-BE49-F238E27FC236}">
                      <a16:creationId xmlns:a16="http://schemas.microsoft.com/office/drawing/2014/main" id="{466D74F8-8847-4E1A-8731-262EEB2141D5}"/>
                    </a:ext>
                  </a:extLst>
                </p:cNvPr>
                <p:cNvSpPr/>
                <p:nvPr/>
              </p:nvSpPr>
              <p:spPr>
                <a:xfrm>
                  <a:off x="14402053" y="629069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1" name="Freeform: Shape 7030">
                  <a:extLst>
                    <a:ext uri="{FF2B5EF4-FFF2-40B4-BE49-F238E27FC236}">
                      <a16:creationId xmlns:a16="http://schemas.microsoft.com/office/drawing/2014/main" id="{5676B947-5F91-414C-A645-419F0D97BBB2}"/>
                    </a:ext>
                  </a:extLst>
                </p:cNvPr>
                <p:cNvSpPr/>
                <p:nvPr/>
              </p:nvSpPr>
              <p:spPr>
                <a:xfrm>
                  <a:off x="14731808" y="629069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32" name="Freeform: Shape 7031">
                  <a:extLst>
                    <a:ext uri="{FF2B5EF4-FFF2-40B4-BE49-F238E27FC236}">
                      <a16:creationId xmlns:a16="http://schemas.microsoft.com/office/drawing/2014/main" id="{321FF49D-74A1-4109-ADC2-7EB7CA78DD1F}"/>
                    </a:ext>
                  </a:extLst>
                </p:cNvPr>
                <p:cNvSpPr/>
                <p:nvPr/>
              </p:nvSpPr>
              <p:spPr>
                <a:xfrm>
                  <a:off x="15061564" y="629069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33" name="Freeform: Shape 7032">
                  <a:extLst>
                    <a:ext uri="{FF2B5EF4-FFF2-40B4-BE49-F238E27FC236}">
                      <a16:creationId xmlns:a16="http://schemas.microsoft.com/office/drawing/2014/main" id="{8B0AA8EF-9593-41BE-83A8-08DF56490120}"/>
                    </a:ext>
                  </a:extLst>
                </p:cNvPr>
                <p:cNvSpPr/>
                <p:nvPr/>
              </p:nvSpPr>
              <p:spPr>
                <a:xfrm>
                  <a:off x="15391319" y="629069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34" name="Freeform: Shape 7033">
                  <a:extLst>
                    <a:ext uri="{FF2B5EF4-FFF2-40B4-BE49-F238E27FC236}">
                      <a16:creationId xmlns:a16="http://schemas.microsoft.com/office/drawing/2014/main" id="{3A67AFF3-8E70-491B-BAA4-D38FCD4A9B51}"/>
                    </a:ext>
                  </a:extLst>
                </p:cNvPr>
                <p:cNvSpPr/>
                <p:nvPr/>
              </p:nvSpPr>
              <p:spPr>
                <a:xfrm>
                  <a:off x="15720980"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5" name="Freeform: Shape 7034">
                  <a:extLst>
                    <a:ext uri="{FF2B5EF4-FFF2-40B4-BE49-F238E27FC236}">
                      <a16:creationId xmlns:a16="http://schemas.microsoft.com/office/drawing/2014/main" id="{72B5EFE6-B56E-4AAF-8372-62DF37667961}"/>
                    </a:ext>
                  </a:extLst>
                </p:cNvPr>
                <p:cNvSpPr/>
                <p:nvPr/>
              </p:nvSpPr>
              <p:spPr>
                <a:xfrm>
                  <a:off x="16050735" y="629069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6" name="Freeform: Shape 7035">
                  <a:extLst>
                    <a:ext uri="{FF2B5EF4-FFF2-40B4-BE49-F238E27FC236}">
                      <a16:creationId xmlns:a16="http://schemas.microsoft.com/office/drawing/2014/main" id="{231795FE-2F98-494E-98FC-FA74AD44611A}"/>
                    </a:ext>
                  </a:extLst>
                </p:cNvPr>
                <p:cNvSpPr/>
                <p:nvPr/>
              </p:nvSpPr>
              <p:spPr>
                <a:xfrm>
                  <a:off x="16380490" y="629069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7" name="Freeform: Shape 7036">
                  <a:extLst>
                    <a:ext uri="{FF2B5EF4-FFF2-40B4-BE49-F238E27FC236}">
                      <a16:creationId xmlns:a16="http://schemas.microsoft.com/office/drawing/2014/main" id="{E347A9BA-F9A4-424D-8325-DDB6E2F833D7}"/>
                    </a:ext>
                  </a:extLst>
                </p:cNvPr>
                <p:cNvSpPr/>
                <p:nvPr/>
              </p:nvSpPr>
              <p:spPr>
                <a:xfrm>
                  <a:off x="16710246" y="629069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8" name="Freeform: Shape 7037">
                  <a:extLst>
                    <a:ext uri="{FF2B5EF4-FFF2-40B4-BE49-F238E27FC236}">
                      <a16:creationId xmlns:a16="http://schemas.microsoft.com/office/drawing/2014/main" id="{87F20F23-9C79-4E70-9297-A00B66F414DC}"/>
                    </a:ext>
                  </a:extLst>
                </p:cNvPr>
                <p:cNvSpPr/>
                <p:nvPr/>
              </p:nvSpPr>
              <p:spPr>
                <a:xfrm>
                  <a:off x="17040002" y="6290690"/>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39" name="Freeform: Shape 7038">
                  <a:extLst>
                    <a:ext uri="{FF2B5EF4-FFF2-40B4-BE49-F238E27FC236}">
                      <a16:creationId xmlns:a16="http://schemas.microsoft.com/office/drawing/2014/main" id="{0592FA44-607F-4609-B2AE-AC92109E35D4}"/>
                    </a:ext>
                  </a:extLst>
                </p:cNvPr>
                <p:cNvSpPr/>
                <p:nvPr/>
              </p:nvSpPr>
              <p:spPr>
                <a:xfrm>
                  <a:off x="13412787"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0" name="Freeform: Shape 7039">
                  <a:extLst>
                    <a:ext uri="{FF2B5EF4-FFF2-40B4-BE49-F238E27FC236}">
                      <a16:creationId xmlns:a16="http://schemas.microsoft.com/office/drawing/2014/main" id="{9A61EB5A-2823-4CC9-A367-A1C3096C05E7}"/>
                    </a:ext>
                  </a:extLst>
                </p:cNvPr>
                <p:cNvSpPr/>
                <p:nvPr/>
              </p:nvSpPr>
              <p:spPr>
                <a:xfrm>
                  <a:off x="13742542"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1" name="Freeform: Shape 7040">
                  <a:extLst>
                    <a:ext uri="{FF2B5EF4-FFF2-40B4-BE49-F238E27FC236}">
                      <a16:creationId xmlns:a16="http://schemas.microsoft.com/office/drawing/2014/main" id="{0D83659B-9E66-4D66-9648-58C2CFBE1836}"/>
                    </a:ext>
                  </a:extLst>
                </p:cNvPr>
                <p:cNvSpPr/>
                <p:nvPr/>
              </p:nvSpPr>
              <p:spPr>
                <a:xfrm>
                  <a:off x="14072297" y="599789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2" name="Freeform: Shape 7041">
                  <a:extLst>
                    <a:ext uri="{FF2B5EF4-FFF2-40B4-BE49-F238E27FC236}">
                      <a16:creationId xmlns:a16="http://schemas.microsoft.com/office/drawing/2014/main" id="{E590EDAE-202A-48BF-977B-896E690BFCE0}"/>
                    </a:ext>
                  </a:extLst>
                </p:cNvPr>
                <p:cNvSpPr/>
                <p:nvPr/>
              </p:nvSpPr>
              <p:spPr>
                <a:xfrm>
                  <a:off x="14402053" y="599789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3" name="Freeform: Shape 7042">
                  <a:extLst>
                    <a:ext uri="{FF2B5EF4-FFF2-40B4-BE49-F238E27FC236}">
                      <a16:creationId xmlns:a16="http://schemas.microsoft.com/office/drawing/2014/main" id="{8C0A5111-4530-4400-9511-F90677349014}"/>
                    </a:ext>
                  </a:extLst>
                </p:cNvPr>
                <p:cNvSpPr/>
                <p:nvPr/>
              </p:nvSpPr>
              <p:spPr>
                <a:xfrm>
                  <a:off x="14731808" y="599789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44" name="Freeform: Shape 7043">
                  <a:extLst>
                    <a:ext uri="{FF2B5EF4-FFF2-40B4-BE49-F238E27FC236}">
                      <a16:creationId xmlns:a16="http://schemas.microsoft.com/office/drawing/2014/main" id="{834EEAE3-6CAC-490D-892E-4C06EF5000AA}"/>
                    </a:ext>
                  </a:extLst>
                </p:cNvPr>
                <p:cNvSpPr/>
                <p:nvPr/>
              </p:nvSpPr>
              <p:spPr>
                <a:xfrm>
                  <a:off x="15061564" y="599789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45" name="Freeform: Shape 7044">
                  <a:extLst>
                    <a:ext uri="{FF2B5EF4-FFF2-40B4-BE49-F238E27FC236}">
                      <a16:creationId xmlns:a16="http://schemas.microsoft.com/office/drawing/2014/main" id="{6640CAEA-9DDF-42EA-8CAF-22699D94CF89}"/>
                    </a:ext>
                  </a:extLst>
                </p:cNvPr>
                <p:cNvSpPr/>
                <p:nvPr/>
              </p:nvSpPr>
              <p:spPr>
                <a:xfrm>
                  <a:off x="15391319" y="599789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46" name="Freeform: Shape 7045">
                  <a:extLst>
                    <a:ext uri="{FF2B5EF4-FFF2-40B4-BE49-F238E27FC236}">
                      <a16:creationId xmlns:a16="http://schemas.microsoft.com/office/drawing/2014/main" id="{95844740-03FD-4CDB-B077-3292A6DEC93C}"/>
                    </a:ext>
                  </a:extLst>
                </p:cNvPr>
                <p:cNvSpPr/>
                <p:nvPr/>
              </p:nvSpPr>
              <p:spPr>
                <a:xfrm>
                  <a:off x="15720980"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7" name="Freeform: Shape 7046">
                  <a:extLst>
                    <a:ext uri="{FF2B5EF4-FFF2-40B4-BE49-F238E27FC236}">
                      <a16:creationId xmlns:a16="http://schemas.microsoft.com/office/drawing/2014/main" id="{DE516308-4173-4A06-B4C9-07CE924147B1}"/>
                    </a:ext>
                  </a:extLst>
                </p:cNvPr>
                <p:cNvSpPr/>
                <p:nvPr/>
              </p:nvSpPr>
              <p:spPr>
                <a:xfrm>
                  <a:off x="16050735" y="599789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8" name="Freeform: Shape 7047">
                  <a:extLst>
                    <a:ext uri="{FF2B5EF4-FFF2-40B4-BE49-F238E27FC236}">
                      <a16:creationId xmlns:a16="http://schemas.microsoft.com/office/drawing/2014/main" id="{9BE199B1-9999-4749-AE0B-3D637CBB39BF}"/>
                    </a:ext>
                  </a:extLst>
                </p:cNvPr>
                <p:cNvSpPr/>
                <p:nvPr/>
              </p:nvSpPr>
              <p:spPr>
                <a:xfrm>
                  <a:off x="16380490" y="599789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49" name="Freeform: Shape 7048">
                  <a:extLst>
                    <a:ext uri="{FF2B5EF4-FFF2-40B4-BE49-F238E27FC236}">
                      <a16:creationId xmlns:a16="http://schemas.microsoft.com/office/drawing/2014/main" id="{86A0A90A-5B81-4E70-A15C-B86ACB74FFD7}"/>
                    </a:ext>
                  </a:extLst>
                </p:cNvPr>
                <p:cNvSpPr/>
                <p:nvPr/>
              </p:nvSpPr>
              <p:spPr>
                <a:xfrm>
                  <a:off x="16710246" y="599789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0" name="Freeform: Shape 7049">
                  <a:extLst>
                    <a:ext uri="{FF2B5EF4-FFF2-40B4-BE49-F238E27FC236}">
                      <a16:creationId xmlns:a16="http://schemas.microsoft.com/office/drawing/2014/main" id="{874B3039-0F92-40F6-ADA8-8CD2A6A7141B}"/>
                    </a:ext>
                  </a:extLst>
                </p:cNvPr>
                <p:cNvSpPr/>
                <p:nvPr/>
              </p:nvSpPr>
              <p:spPr>
                <a:xfrm>
                  <a:off x="17040002" y="5997892"/>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1" name="Freeform: Shape 7050">
                  <a:extLst>
                    <a:ext uri="{FF2B5EF4-FFF2-40B4-BE49-F238E27FC236}">
                      <a16:creationId xmlns:a16="http://schemas.microsoft.com/office/drawing/2014/main" id="{92AF05C3-82A8-4541-B0C9-29EF8B075BEF}"/>
                    </a:ext>
                  </a:extLst>
                </p:cNvPr>
                <p:cNvSpPr/>
                <p:nvPr/>
              </p:nvSpPr>
              <p:spPr>
                <a:xfrm>
                  <a:off x="13412787"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2" name="Freeform: Shape 7051">
                  <a:extLst>
                    <a:ext uri="{FF2B5EF4-FFF2-40B4-BE49-F238E27FC236}">
                      <a16:creationId xmlns:a16="http://schemas.microsoft.com/office/drawing/2014/main" id="{B4A9EDEE-C32C-4671-A002-35B2217A0B03}"/>
                    </a:ext>
                  </a:extLst>
                </p:cNvPr>
                <p:cNvSpPr/>
                <p:nvPr/>
              </p:nvSpPr>
              <p:spPr>
                <a:xfrm>
                  <a:off x="13742542"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3" name="Freeform: Shape 7052">
                  <a:extLst>
                    <a:ext uri="{FF2B5EF4-FFF2-40B4-BE49-F238E27FC236}">
                      <a16:creationId xmlns:a16="http://schemas.microsoft.com/office/drawing/2014/main" id="{CC836E9C-68E9-49C1-ABC5-6DC780F4FED1}"/>
                    </a:ext>
                  </a:extLst>
                </p:cNvPr>
                <p:cNvSpPr/>
                <p:nvPr/>
              </p:nvSpPr>
              <p:spPr>
                <a:xfrm>
                  <a:off x="14072297" y="5704998"/>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4" name="Freeform: Shape 7053">
                  <a:extLst>
                    <a:ext uri="{FF2B5EF4-FFF2-40B4-BE49-F238E27FC236}">
                      <a16:creationId xmlns:a16="http://schemas.microsoft.com/office/drawing/2014/main" id="{455C0A47-2D11-4C8D-ADB0-970998DCCCCF}"/>
                    </a:ext>
                  </a:extLst>
                </p:cNvPr>
                <p:cNvSpPr/>
                <p:nvPr/>
              </p:nvSpPr>
              <p:spPr>
                <a:xfrm>
                  <a:off x="14402053" y="5704998"/>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5" name="Freeform: Shape 7054">
                  <a:extLst>
                    <a:ext uri="{FF2B5EF4-FFF2-40B4-BE49-F238E27FC236}">
                      <a16:creationId xmlns:a16="http://schemas.microsoft.com/office/drawing/2014/main" id="{D4AE74D5-7E55-4829-B7BD-539FCAC83783}"/>
                    </a:ext>
                  </a:extLst>
                </p:cNvPr>
                <p:cNvSpPr/>
                <p:nvPr/>
              </p:nvSpPr>
              <p:spPr>
                <a:xfrm>
                  <a:off x="14731808" y="5704998"/>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56" name="Freeform: Shape 7055">
                  <a:extLst>
                    <a:ext uri="{FF2B5EF4-FFF2-40B4-BE49-F238E27FC236}">
                      <a16:creationId xmlns:a16="http://schemas.microsoft.com/office/drawing/2014/main" id="{F4FFF2AB-65B6-468D-AFF6-33FA0C72A933}"/>
                    </a:ext>
                  </a:extLst>
                </p:cNvPr>
                <p:cNvSpPr/>
                <p:nvPr/>
              </p:nvSpPr>
              <p:spPr>
                <a:xfrm>
                  <a:off x="15061564" y="5704998"/>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57" name="Freeform: Shape 7056">
                  <a:extLst>
                    <a:ext uri="{FF2B5EF4-FFF2-40B4-BE49-F238E27FC236}">
                      <a16:creationId xmlns:a16="http://schemas.microsoft.com/office/drawing/2014/main" id="{50626762-6F13-4A40-A907-A5EDEBD71081}"/>
                    </a:ext>
                  </a:extLst>
                </p:cNvPr>
                <p:cNvSpPr/>
                <p:nvPr/>
              </p:nvSpPr>
              <p:spPr>
                <a:xfrm>
                  <a:off x="15391319" y="5704998"/>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58" name="Freeform: Shape 7057">
                  <a:extLst>
                    <a:ext uri="{FF2B5EF4-FFF2-40B4-BE49-F238E27FC236}">
                      <a16:creationId xmlns:a16="http://schemas.microsoft.com/office/drawing/2014/main" id="{FC1A4797-4EF0-496C-91EA-C9EB3AF6D8E4}"/>
                    </a:ext>
                  </a:extLst>
                </p:cNvPr>
                <p:cNvSpPr/>
                <p:nvPr/>
              </p:nvSpPr>
              <p:spPr>
                <a:xfrm>
                  <a:off x="15720980"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59" name="Freeform: Shape 7058">
                  <a:extLst>
                    <a:ext uri="{FF2B5EF4-FFF2-40B4-BE49-F238E27FC236}">
                      <a16:creationId xmlns:a16="http://schemas.microsoft.com/office/drawing/2014/main" id="{5BA12376-5FAA-4AE6-84FE-B0EA9700B59B}"/>
                    </a:ext>
                  </a:extLst>
                </p:cNvPr>
                <p:cNvSpPr/>
                <p:nvPr/>
              </p:nvSpPr>
              <p:spPr>
                <a:xfrm>
                  <a:off x="16050735" y="5704998"/>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0" name="Freeform: Shape 7059">
                  <a:extLst>
                    <a:ext uri="{FF2B5EF4-FFF2-40B4-BE49-F238E27FC236}">
                      <a16:creationId xmlns:a16="http://schemas.microsoft.com/office/drawing/2014/main" id="{3070BC93-97D5-45D8-B318-63864CEF8C8C}"/>
                    </a:ext>
                  </a:extLst>
                </p:cNvPr>
                <p:cNvSpPr/>
                <p:nvPr/>
              </p:nvSpPr>
              <p:spPr>
                <a:xfrm>
                  <a:off x="16380490" y="5704998"/>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1" name="Freeform: Shape 7060">
                  <a:extLst>
                    <a:ext uri="{FF2B5EF4-FFF2-40B4-BE49-F238E27FC236}">
                      <a16:creationId xmlns:a16="http://schemas.microsoft.com/office/drawing/2014/main" id="{DD4D5036-F555-481C-A806-CA0EF6361E3F}"/>
                    </a:ext>
                  </a:extLst>
                </p:cNvPr>
                <p:cNvSpPr/>
                <p:nvPr/>
              </p:nvSpPr>
              <p:spPr>
                <a:xfrm>
                  <a:off x="16710246" y="5704998"/>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2" name="Freeform: Shape 7061">
                  <a:extLst>
                    <a:ext uri="{FF2B5EF4-FFF2-40B4-BE49-F238E27FC236}">
                      <a16:creationId xmlns:a16="http://schemas.microsoft.com/office/drawing/2014/main" id="{93EB4C86-5182-4603-A9FC-71CCB3ED3A1E}"/>
                    </a:ext>
                  </a:extLst>
                </p:cNvPr>
                <p:cNvSpPr/>
                <p:nvPr/>
              </p:nvSpPr>
              <p:spPr>
                <a:xfrm>
                  <a:off x="17040002" y="5704998"/>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63" name="Freeform: Shape 7062">
                  <a:extLst>
                    <a:ext uri="{FF2B5EF4-FFF2-40B4-BE49-F238E27FC236}">
                      <a16:creationId xmlns:a16="http://schemas.microsoft.com/office/drawing/2014/main" id="{8B987ABC-B27C-4EC6-B085-4C6EC7F93B49}"/>
                    </a:ext>
                  </a:extLst>
                </p:cNvPr>
                <p:cNvSpPr/>
                <p:nvPr/>
              </p:nvSpPr>
              <p:spPr>
                <a:xfrm>
                  <a:off x="13412787"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4" name="Freeform: Shape 7063">
                  <a:extLst>
                    <a:ext uri="{FF2B5EF4-FFF2-40B4-BE49-F238E27FC236}">
                      <a16:creationId xmlns:a16="http://schemas.microsoft.com/office/drawing/2014/main" id="{91C57F1A-0F2C-4351-A02E-2B9DF4AE51DD}"/>
                    </a:ext>
                  </a:extLst>
                </p:cNvPr>
                <p:cNvSpPr/>
                <p:nvPr/>
              </p:nvSpPr>
              <p:spPr>
                <a:xfrm>
                  <a:off x="13742542"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5" name="Freeform: Shape 7064">
                  <a:extLst>
                    <a:ext uri="{FF2B5EF4-FFF2-40B4-BE49-F238E27FC236}">
                      <a16:creationId xmlns:a16="http://schemas.microsoft.com/office/drawing/2014/main" id="{5D5390AB-7889-407D-8F02-650379948872}"/>
                    </a:ext>
                  </a:extLst>
                </p:cNvPr>
                <p:cNvSpPr/>
                <p:nvPr/>
              </p:nvSpPr>
              <p:spPr>
                <a:xfrm>
                  <a:off x="14072297" y="541210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6" name="Freeform: Shape 7065">
                  <a:extLst>
                    <a:ext uri="{FF2B5EF4-FFF2-40B4-BE49-F238E27FC236}">
                      <a16:creationId xmlns:a16="http://schemas.microsoft.com/office/drawing/2014/main" id="{EA8D9712-5DAF-4C2C-9AB9-25E4E4A9E2DE}"/>
                    </a:ext>
                  </a:extLst>
                </p:cNvPr>
                <p:cNvSpPr/>
                <p:nvPr/>
              </p:nvSpPr>
              <p:spPr>
                <a:xfrm>
                  <a:off x="14402053" y="541210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67" name="Freeform: Shape 7066">
                  <a:extLst>
                    <a:ext uri="{FF2B5EF4-FFF2-40B4-BE49-F238E27FC236}">
                      <a16:creationId xmlns:a16="http://schemas.microsoft.com/office/drawing/2014/main" id="{A60B1A98-F784-4860-82EE-BC9FDD340EB8}"/>
                    </a:ext>
                  </a:extLst>
                </p:cNvPr>
                <p:cNvSpPr/>
                <p:nvPr/>
              </p:nvSpPr>
              <p:spPr>
                <a:xfrm>
                  <a:off x="14731808" y="541210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068" name="Freeform: Shape 7067">
                  <a:extLst>
                    <a:ext uri="{FF2B5EF4-FFF2-40B4-BE49-F238E27FC236}">
                      <a16:creationId xmlns:a16="http://schemas.microsoft.com/office/drawing/2014/main" id="{9069902D-1564-4159-9DB3-CBFAF3F5ADCF}"/>
                    </a:ext>
                  </a:extLst>
                </p:cNvPr>
                <p:cNvSpPr/>
                <p:nvPr/>
              </p:nvSpPr>
              <p:spPr>
                <a:xfrm>
                  <a:off x="15061564" y="541210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069" name="Freeform: Shape 7068">
                  <a:extLst>
                    <a:ext uri="{FF2B5EF4-FFF2-40B4-BE49-F238E27FC236}">
                      <a16:creationId xmlns:a16="http://schemas.microsoft.com/office/drawing/2014/main" id="{DEA620C6-FB8A-4BE0-9414-FCB146214C17}"/>
                    </a:ext>
                  </a:extLst>
                </p:cNvPr>
                <p:cNvSpPr/>
                <p:nvPr/>
              </p:nvSpPr>
              <p:spPr>
                <a:xfrm>
                  <a:off x="15391319" y="541210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070" name="Freeform: Shape 7069">
                  <a:extLst>
                    <a:ext uri="{FF2B5EF4-FFF2-40B4-BE49-F238E27FC236}">
                      <a16:creationId xmlns:a16="http://schemas.microsoft.com/office/drawing/2014/main" id="{50F6316F-A5CF-45D2-BB4A-295A90746276}"/>
                    </a:ext>
                  </a:extLst>
                </p:cNvPr>
                <p:cNvSpPr/>
                <p:nvPr/>
              </p:nvSpPr>
              <p:spPr>
                <a:xfrm>
                  <a:off x="15720980"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1" name="Freeform: Shape 7070">
                  <a:extLst>
                    <a:ext uri="{FF2B5EF4-FFF2-40B4-BE49-F238E27FC236}">
                      <a16:creationId xmlns:a16="http://schemas.microsoft.com/office/drawing/2014/main" id="{5D1892E5-DC65-4F4C-9A24-15D6072A9D49}"/>
                    </a:ext>
                  </a:extLst>
                </p:cNvPr>
                <p:cNvSpPr/>
                <p:nvPr/>
              </p:nvSpPr>
              <p:spPr>
                <a:xfrm>
                  <a:off x="16050735" y="541210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2" name="Freeform: Shape 7071">
                  <a:extLst>
                    <a:ext uri="{FF2B5EF4-FFF2-40B4-BE49-F238E27FC236}">
                      <a16:creationId xmlns:a16="http://schemas.microsoft.com/office/drawing/2014/main" id="{579F1EB9-EA1D-4FCB-B459-FD05659A5681}"/>
                    </a:ext>
                  </a:extLst>
                </p:cNvPr>
                <p:cNvSpPr/>
                <p:nvPr/>
              </p:nvSpPr>
              <p:spPr>
                <a:xfrm>
                  <a:off x="16380490" y="541210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3" name="Freeform: Shape 7072">
                  <a:extLst>
                    <a:ext uri="{FF2B5EF4-FFF2-40B4-BE49-F238E27FC236}">
                      <a16:creationId xmlns:a16="http://schemas.microsoft.com/office/drawing/2014/main" id="{C7D4F855-44A3-49A9-B765-CFB7960CBAE3}"/>
                    </a:ext>
                  </a:extLst>
                </p:cNvPr>
                <p:cNvSpPr/>
                <p:nvPr/>
              </p:nvSpPr>
              <p:spPr>
                <a:xfrm>
                  <a:off x="16710246" y="541210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4" name="Freeform: Shape 7073">
                  <a:extLst>
                    <a:ext uri="{FF2B5EF4-FFF2-40B4-BE49-F238E27FC236}">
                      <a16:creationId xmlns:a16="http://schemas.microsoft.com/office/drawing/2014/main" id="{2406A669-A3C8-411A-84CD-DBDD6141BEAD}"/>
                    </a:ext>
                  </a:extLst>
                </p:cNvPr>
                <p:cNvSpPr/>
                <p:nvPr/>
              </p:nvSpPr>
              <p:spPr>
                <a:xfrm>
                  <a:off x="17040002" y="5412104"/>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075" name="Freeform: Shape 7074">
                  <a:extLst>
                    <a:ext uri="{FF2B5EF4-FFF2-40B4-BE49-F238E27FC236}">
                      <a16:creationId xmlns:a16="http://schemas.microsoft.com/office/drawing/2014/main" id="{FBDEA0E0-3711-496C-A7BD-FBD9B305F1F9}"/>
                    </a:ext>
                  </a:extLst>
                </p:cNvPr>
                <p:cNvSpPr/>
                <p:nvPr/>
              </p:nvSpPr>
              <p:spPr>
                <a:xfrm>
                  <a:off x="13412787"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6" name="Freeform: Shape 7075">
                  <a:extLst>
                    <a:ext uri="{FF2B5EF4-FFF2-40B4-BE49-F238E27FC236}">
                      <a16:creationId xmlns:a16="http://schemas.microsoft.com/office/drawing/2014/main" id="{DFD471A3-8DDA-4CCF-8994-1B249CB57E7B}"/>
                    </a:ext>
                  </a:extLst>
                </p:cNvPr>
                <p:cNvSpPr/>
                <p:nvPr/>
              </p:nvSpPr>
              <p:spPr>
                <a:xfrm>
                  <a:off x="13742542"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7" name="Freeform: Shape 7076">
                  <a:extLst>
                    <a:ext uri="{FF2B5EF4-FFF2-40B4-BE49-F238E27FC236}">
                      <a16:creationId xmlns:a16="http://schemas.microsoft.com/office/drawing/2014/main" id="{A141D5D9-560D-41D7-A7F5-31C52D4BC582}"/>
                    </a:ext>
                  </a:extLst>
                </p:cNvPr>
                <p:cNvSpPr/>
                <p:nvPr/>
              </p:nvSpPr>
              <p:spPr>
                <a:xfrm>
                  <a:off x="14072297" y="511930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8" name="Freeform: Shape 7077">
                  <a:extLst>
                    <a:ext uri="{FF2B5EF4-FFF2-40B4-BE49-F238E27FC236}">
                      <a16:creationId xmlns:a16="http://schemas.microsoft.com/office/drawing/2014/main" id="{C41AB59F-C495-4EED-86A2-8896E69F58ED}"/>
                    </a:ext>
                  </a:extLst>
                </p:cNvPr>
                <p:cNvSpPr/>
                <p:nvPr/>
              </p:nvSpPr>
              <p:spPr>
                <a:xfrm>
                  <a:off x="14402053" y="511930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79" name="Freeform: Shape 7078">
                  <a:extLst>
                    <a:ext uri="{FF2B5EF4-FFF2-40B4-BE49-F238E27FC236}">
                      <a16:creationId xmlns:a16="http://schemas.microsoft.com/office/drawing/2014/main" id="{C140E6CA-3F55-4F9E-AEDE-2806DD330030}"/>
                    </a:ext>
                  </a:extLst>
                </p:cNvPr>
                <p:cNvSpPr/>
                <p:nvPr/>
              </p:nvSpPr>
              <p:spPr>
                <a:xfrm>
                  <a:off x="14731808" y="511930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80" name="Freeform: Shape 7079">
                  <a:extLst>
                    <a:ext uri="{FF2B5EF4-FFF2-40B4-BE49-F238E27FC236}">
                      <a16:creationId xmlns:a16="http://schemas.microsoft.com/office/drawing/2014/main" id="{851BE3C5-93F6-4ED8-B09D-6A7403F47AC5}"/>
                    </a:ext>
                  </a:extLst>
                </p:cNvPr>
                <p:cNvSpPr/>
                <p:nvPr/>
              </p:nvSpPr>
              <p:spPr>
                <a:xfrm>
                  <a:off x="15061564" y="511930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81" name="Freeform: Shape 7080">
                  <a:extLst>
                    <a:ext uri="{FF2B5EF4-FFF2-40B4-BE49-F238E27FC236}">
                      <a16:creationId xmlns:a16="http://schemas.microsoft.com/office/drawing/2014/main" id="{3B33085D-99DB-451C-9365-C95BFFBE7CFC}"/>
                    </a:ext>
                  </a:extLst>
                </p:cNvPr>
                <p:cNvSpPr/>
                <p:nvPr/>
              </p:nvSpPr>
              <p:spPr>
                <a:xfrm>
                  <a:off x="15391319" y="511930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82" name="Freeform: Shape 7081">
                  <a:extLst>
                    <a:ext uri="{FF2B5EF4-FFF2-40B4-BE49-F238E27FC236}">
                      <a16:creationId xmlns:a16="http://schemas.microsoft.com/office/drawing/2014/main" id="{EB88A20C-28F0-4CB7-B498-E90F11E1054E}"/>
                    </a:ext>
                  </a:extLst>
                </p:cNvPr>
                <p:cNvSpPr/>
                <p:nvPr/>
              </p:nvSpPr>
              <p:spPr>
                <a:xfrm>
                  <a:off x="15720980"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3" name="Freeform: Shape 7082">
                  <a:extLst>
                    <a:ext uri="{FF2B5EF4-FFF2-40B4-BE49-F238E27FC236}">
                      <a16:creationId xmlns:a16="http://schemas.microsoft.com/office/drawing/2014/main" id="{F6201DFA-B2C9-44A6-BF1E-84BEB06D0263}"/>
                    </a:ext>
                  </a:extLst>
                </p:cNvPr>
                <p:cNvSpPr/>
                <p:nvPr/>
              </p:nvSpPr>
              <p:spPr>
                <a:xfrm>
                  <a:off x="16050735" y="511930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4" name="Freeform: Shape 7083">
                  <a:extLst>
                    <a:ext uri="{FF2B5EF4-FFF2-40B4-BE49-F238E27FC236}">
                      <a16:creationId xmlns:a16="http://schemas.microsoft.com/office/drawing/2014/main" id="{F66054FF-8D5C-4818-9308-13A57D951B70}"/>
                    </a:ext>
                  </a:extLst>
                </p:cNvPr>
                <p:cNvSpPr/>
                <p:nvPr/>
              </p:nvSpPr>
              <p:spPr>
                <a:xfrm>
                  <a:off x="16380490" y="511930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5" name="Freeform: Shape 7084">
                  <a:extLst>
                    <a:ext uri="{FF2B5EF4-FFF2-40B4-BE49-F238E27FC236}">
                      <a16:creationId xmlns:a16="http://schemas.microsoft.com/office/drawing/2014/main" id="{2D52B553-8596-46CE-B9CE-94001A47D70F}"/>
                    </a:ext>
                  </a:extLst>
                </p:cNvPr>
                <p:cNvSpPr/>
                <p:nvPr/>
              </p:nvSpPr>
              <p:spPr>
                <a:xfrm>
                  <a:off x="16710246" y="511930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6" name="Freeform: Shape 7085">
                  <a:extLst>
                    <a:ext uri="{FF2B5EF4-FFF2-40B4-BE49-F238E27FC236}">
                      <a16:creationId xmlns:a16="http://schemas.microsoft.com/office/drawing/2014/main" id="{3D844C50-7B07-490B-955F-FA3786A441C2}"/>
                    </a:ext>
                  </a:extLst>
                </p:cNvPr>
                <p:cNvSpPr/>
                <p:nvPr/>
              </p:nvSpPr>
              <p:spPr>
                <a:xfrm>
                  <a:off x="17040002" y="5119305"/>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7" name="Freeform: Shape 7086">
                  <a:extLst>
                    <a:ext uri="{FF2B5EF4-FFF2-40B4-BE49-F238E27FC236}">
                      <a16:creationId xmlns:a16="http://schemas.microsoft.com/office/drawing/2014/main" id="{36E8C561-7C73-46B5-AF8B-3D68B4C3D7A7}"/>
                    </a:ext>
                  </a:extLst>
                </p:cNvPr>
                <p:cNvSpPr/>
                <p:nvPr/>
              </p:nvSpPr>
              <p:spPr>
                <a:xfrm>
                  <a:off x="13412787"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8" name="Freeform: Shape 7087">
                  <a:extLst>
                    <a:ext uri="{FF2B5EF4-FFF2-40B4-BE49-F238E27FC236}">
                      <a16:creationId xmlns:a16="http://schemas.microsoft.com/office/drawing/2014/main" id="{0AF0E195-232F-4F43-B128-94355864B2F6}"/>
                    </a:ext>
                  </a:extLst>
                </p:cNvPr>
                <p:cNvSpPr/>
                <p:nvPr/>
              </p:nvSpPr>
              <p:spPr>
                <a:xfrm>
                  <a:off x="13742542"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89" name="Freeform: Shape 7088">
                  <a:extLst>
                    <a:ext uri="{FF2B5EF4-FFF2-40B4-BE49-F238E27FC236}">
                      <a16:creationId xmlns:a16="http://schemas.microsoft.com/office/drawing/2014/main" id="{B0E37E04-1DF9-497F-A726-F9039BF6A7FE}"/>
                    </a:ext>
                  </a:extLst>
                </p:cNvPr>
                <p:cNvSpPr/>
                <p:nvPr/>
              </p:nvSpPr>
              <p:spPr>
                <a:xfrm>
                  <a:off x="14072297" y="4826412"/>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0" name="Freeform: Shape 7089">
                  <a:extLst>
                    <a:ext uri="{FF2B5EF4-FFF2-40B4-BE49-F238E27FC236}">
                      <a16:creationId xmlns:a16="http://schemas.microsoft.com/office/drawing/2014/main" id="{01562B2C-99C8-4B3A-AD7E-DBC2CDD865A7}"/>
                    </a:ext>
                  </a:extLst>
                </p:cNvPr>
                <p:cNvSpPr/>
                <p:nvPr/>
              </p:nvSpPr>
              <p:spPr>
                <a:xfrm>
                  <a:off x="14402053" y="4826412"/>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1" name="Freeform: Shape 7090">
                  <a:extLst>
                    <a:ext uri="{FF2B5EF4-FFF2-40B4-BE49-F238E27FC236}">
                      <a16:creationId xmlns:a16="http://schemas.microsoft.com/office/drawing/2014/main" id="{53E01A24-6D4E-40D7-90FA-B454AA38A736}"/>
                    </a:ext>
                  </a:extLst>
                </p:cNvPr>
                <p:cNvSpPr/>
                <p:nvPr/>
              </p:nvSpPr>
              <p:spPr>
                <a:xfrm>
                  <a:off x="14731808" y="482641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92" name="Freeform: Shape 7091">
                  <a:extLst>
                    <a:ext uri="{FF2B5EF4-FFF2-40B4-BE49-F238E27FC236}">
                      <a16:creationId xmlns:a16="http://schemas.microsoft.com/office/drawing/2014/main" id="{62C38E9C-8DDB-4ABC-A884-B46F28F838CF}"/>
                    </a:ext>
                  </a:extLst>
                </p:cNvPr>
                <p:cNvSpPr/>
                <p:nvPr/>
              </p:nvSpPr>
              <p:spPr>
                <a:xfrm>
                  <a:off x="15061564" y="482641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93" name="Freeform: Shape 7092">
                  <a:extLst>
                    <a:ext uri="{FF2B5EF4-FFF2-40B4-BE49-F238E27FC236}">
                      <a16:creationId xmlns:a16="http://schemas.microsoft.com/office/drawing/2014/main" id="{1EE36922-3102-4F65-8D1C-8D15A1B6909C}"/>
                    </a:ext>
                  </a:extLst>
                </p:cNvPr>
                <p:cNvSpPr/>
                <p:nvPr/>
              </p:nvSpPr>
              <p:spPr>
                <a:xfrm>
                  <a:off x="15391319" y="4826412"/>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094" name="Freeform: Shape 7093">
                  <a:extLst>
                    <a:ext uri="{FF2B5EF4-FFF2-40B4-BE49-F238E27FC236}">
                      <a16:creationId xmlns:a16="http://schemas.microsoft.com/office/drawing/2014/main" id="{B3C63BD7-D9B4-4542-BD99-E7456BCE1002}"/>
                    </a:ext>
                  </a:extLst>
                </p:cNvPr>
                <p:cNvSpPr/>
                <p:nvPr/>
              </p:nvSpPr>
              <p:spPr>
                <a:xfrm>
                  <a:off x="15720980"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5" name="Freeform: Shape 7094">
                  <a:extLst>
                    <a:ext uri="{FF2B5EF4-FFF2-40B4-BE49-F238E27FC236}">
                      <a16:creationId xmlns:a16="http://schemas.microsoft.com/office/drawing/2014/main" id="{F54E5902-96D8-4D16-87D0-F7E59E594C93}"/>
                    </a:ext>
                  </a:extLst>
                </p:cNvPr>
                <p:cNvSpPr/>
                <p:nvPr/>
              </p:nvSpPr>
              <p:spPr>
                <a:xfrm>
                  <a:off x="16050735" y="4826412"/>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6" name="Freeform: Shape 7095">
                  <a:extLst>
                    <a:ext uri="{FF2B5EF4-FFF2-40B4-BE49-F238E27FC236}">
                      <a16:creationId xmlns:a16="http://schemas.microsoft.com/office/drawing/2014/main" id="{9A329BC4-747D-41C5-9317-C4883453569E}"/>
                    </a:ext>
                  </a:extLst>
                </p:cNvPr>
                <p:cNvSpPr/>
                <p:nvPr/>
              </p:nvSpPr>
              <p:spPr>
                <a:xfrm>
                  <a:off x="16380490" y="482641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7" name="Freeform: Shape 7096">
                  <a:extLst>
                    <a:ext uri="{FF2B5EF4-FFF2-40B4-BE49-F238E27FC236}">
                      <a16:creationId xmlns:a16="http://schemas.microsoft.com/office/drawing/2014/main" id="{E29AEC86-1FEE-4893-8011-3C6E01B6D67B}"/>
                    </a:ext>
                  </a:extLst>
                </p:cNvPr>
                <p:cNvSpPr/>
                <p:nvPr/>
              </p:nvSpPr>
              <p:spPr>
                <a:xfrm>
                  <a:off x="16710246" y="4826412"/>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8" name="Freeform: Shape 7097">
                  <a:extLst>
                    <a:ext uri="{FF2B5EF4-FFF2-40B4-BE49-F238E27FC236}">
                      <a16:creationId xmlns:a16="http://schemas.microsoft.com/office/drawing/2014/main" id="{CA745654-D24D-4D57-823A-11D672C3B47F}"/>
                    </a:ext>
                  </a:extLst>
                </p:cNvPr>
                <p:cNvSpPr/>
                <p:nvPr/>
              </p:nvSpPr>
              <p:spPr>
                <a:xfrm>
                  <a:off x="17040002" y="4826412"/>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099" name="Freeform: Shape 7098">
                  <a:extLst>
                    <a:ext uri="{FF2B5EF4-FFF2-40B4-BE49-F238E27FC236}">
                      <a16:creationId xmlns:a16="http://schemas.microsoft.com/office/drawing/2014/main" id="{6F560BBF-3938-41FF-85D5-6B308292FF85}"/>
                    </a:ext>
                  </a:extLst>
                </p:cNvPr>
                <p:cNvSpPr/>
                <p:nvPr/>
              </p:nvSpPr>
              <p:spPr>
                <a:xfrm>
                  <a:off x="13412787"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0" name="Freeform: Shape 7099">
                  <a:extLst>
                    <a:ext uri="{FF2B5EF4-FFF2-40B4-BE49-F238E27FC236}">
                      <a16:creationId xmlns:a16="http://schemas.microsoft.com/office/drawing/2014/main" id="{FD8A3B07-F7A1-4CF4-8EC4-9B4EC3C151A5}"/>
                    </a:ext>
                  </a:extLst>
                </p:cNvPr>
                <p:cNvSpPr/>
                <p:nvPr/>
              </p:nvSpPr>
              <p:spPr>
                <a:xfrm>
                  <a:off x="13742542"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1" name="Freeform: Shape 7100">
                  <a:extLst>
                    <a:ext uri="{FF2B5EF4-FFF2-40B4-BE49-F238E27FC236}">
                      <a16:creationId xmlns:a16="http://schemas.microsoft.com/office/drawing/2014/main" id="{84AE03D5-04B2-48B7-A96E-8B5886EE4EF0}"/>
                    </a:ext>
                  </a:extLst>
                </p:cNvPr>
                <p:cNvSpPr/>
                <p:nvPr/>
              </p:nvSpPr>
              <p:spPr>
                <a:xfrm>
                  <a:off x="14072297" y="4533518"/>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2" name="Freeform: Shape 7101">
                  <a:extLst>
                    <a:ext uri="{FF2B5EF4-FFF2-40B4-BE49-F238E27FC236}">
                      <a16:creationId xmlns:a16="http://schemas.microsoft.com/office/drawing/2014/main" id="{3DF1F44F-3849-4A63-BC09-32DD23881907}"/>
                    </a:ext>
                  </a:extLst>
                </p:cNvPr>
                <p:cNvSpPr/>
                <p:nvPr/>
              </p:nvSpPr>
              <p:spPr>
                <a:xfrm>
                  <a:off x="14402053" y="4533518"/>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3" name="Freeform: Shape 7102">
                  <a:extLst>
                    <a:ext uri="{FF2B5EF4-FFF2-40B4-BE49-F238E27FC236}">
                      <a16:creationId xmlns:a16="http://schemas.microsoft.com/office/drawing/2014/main" id="{1E292CC2-C824-4FA3-9860-CE430D52C5A1}"/>
                    </a:ext>
                  </a:extLst>
                </p:cNvPr>
                <p:cNvSpPr/>
                <p:nvPr/>
              </p:nvSpPr>
              <p:spPr>
                <a:xfrm>
                  <a:off x="14731808" y="4533518"/>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04" name="Freeform: Shape 7103">
                  <a:extLst>
                    <a:ext uri="{FF2B5EF4-FFF2-40B4-BE49-F238E27FC236}">
                      <a16:creationId xmlns:a16="http://schemas.microsoft.com/office/drawing/2014/main" id="{77A52E50-0EC8-464E-9358-C71336CBD220}"/>
                    </a:ext>
                  </a:extLst>
                </p:cNvPr>
                <p:cNvSpPr/>
                <p:nvPr/>
              </p:nvSpPr>
              <p:spPr>
                <a:xfrm>
                  <a:off x="15061564" y="4533518"/>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05" name="Freeform: Shape 7104">
                  <a:extLst>
                    <a:ext uri="{FF2B5EF4-FFF2-40B4-BE49-F238E27FC236}">
                      <a16:creationId xmlns:a16="http://schemas.microsoft.com/office/drawing/2014/main" id="{8E4AC2E9-69F1-4474-AFE7-62E16DCEC87C}"/>
                    </a:ext>
                  </a:extLst>
                </p:cNvPr>
                <p:cNvSpPr/>
                <p:nvPr/>
              </p:nvSpPr>
              <p:spPr>
                <a:xfrm>
                  <a:off x="15391319" y="4533518"/>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06" name="Freeform: Shape 7105">
                  <a:extLst>
                    <a:ext uri="{FF2B5EF4-FFF2-40B4-BE49-F238E27FC236}">
                      <a16:creationId xmlns:a16="http://schemas.microsoft.com/office/drawing/2014/main" id="{81939CD7-F7A6-4D9E-92CA-548260017C34}"/>
                    </a:ext>
                  </a:extLst>
                </p:cNvPr>
                <p:cNvSpPr/>
                <p:nvPr/>
              </p:nvSpPr>
              <p:spPr>
                <a:xfrm>
                  <a:off x="15720980"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7" name="Freeform: Shape 7106">
                  <a:extLst>
                    <a:ext uri="{FF2B5EF4-FFF2-40B4-BE49-F238E27FC236}">
                      <a16:creationId xmlns:a16="http://schemas.microsoft.com/office/drawing/2014/main" id="{9794C543-3C7C-4462-AC96-49F78D248F07}"/>
                    </a:ext>
                  </a:extLst>
                </p:cNvPr>
                <p:cNvSpPr/>
                <p:nvPr/>
              </p:nvSpPr>
              <p:spPr>
                <a:xfrm>
                  <a:off x="16050735" y="4533518"/>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8" name="Freeform: Shape 7107">
                  <a:extLst>
                    <a:ext uri="{FF2B5EF4-FFF2-40B4-BE49-F238E27FC236}">
                      <a16:creationId xmlns:a16="http://schemas.microsoft.com/office/drawing/2014/main" id="{22CCC9AF-BDED-4C90-B7B4-9F71A61B4F7A}"/>
                    </a:ext>
                  </a:extLst>
                </p:cNvPr>
                <p:cNvSpPr/>
                <p:nvPr/>
              </p:nvSpPr>
              <p:spPr>
                <a:xfrm>
                  <a:off x="16380490" y="4533518"/>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09" name="Freeform: Shape 7108">
                  <a:extLst>
                    <a:ext uri="{FF2B5EF4-FFF2-40B4-BE49-F238E27FC236}">
                      <a16:creationId xmlns:a16="http://schemas.microsoft.com/office/drawing/2014/main" id="{8B2CBE67-E791-4541-94B8-78C8C512257A}"/>
                    </a:ext>
                  </a:extLst>
                </p:cNvPr>
                <p:cNvSpPr/>
                <p:nvPr/>
              </p:nvSpPr>
              <p:spPr>
                <a:xfrm>
                  <a:off x="16710246" y="4533518"/>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10" name="Freeform: Shape 7109">
                  <a:extLst>
                    <a:ext uri="{FF2B5EF4-FFF2-40B4-BE49-F238E27FC236}">
                      <a16:creationId xmlns:a16="http://schemas.microsoft.com/office/drawing/2014/main" id="{1B938F3A-2735-444F-89A9-37BADD434CED}"/>
                    </a:ext>
                  </a:extLst>
                </p:cNvPr>
                <p:cNvSpPr/>
                <p:nvPr/>
              </p:nvSpPr>
              <p:spPr>
                <a:xfrm>
                  <a:off x="17040002" y="4533518"/>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11" name="Freeform: Shape 7110">
                  <a:extLst>
                    <a:ext uri="{FF2B5EF4-FFF2-40B4-BE49-F238E27FC236}">
                      <a16:creationId xmlns:a16="http://schemas.microsoft.com/office/drawing/2014/main" id="{45EDCA5E-A4D5-4FF7-B897-CB582B77CAB5}"/>
                    </a:ext>
                  </a:extLst>
                </p:cNvPr>
                <p:cNvSpPr/>
                <p:nvPr/>
              </p:nvSpPr>
              <p:spPr>
                <a:xfrm>
                  <a:off x="13412787"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2" name="Freeform: Shape 7111">
                  <a:extLst>
                    <a:ext uri="{FF2B5EF4-FFF2-40B4-BE49-F238E27FC236}">
                      <a16:creationId xmlns:a16="http://schemas.microsoft.com/office/drawing/2014/main" id="{866BAE95-D298-4612-A2F5-A7C409B62E12}"/>
                    </a:ext>
                  </a:extLst>
                </p:cNvPr>
                <p:cNvSpPr/>
                <p:nvPr/>
              </p:nvSpPr>
              <p:spPr>
                <a:xfrm>
                  <a:off x="13742542"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3" name="Freeform: Shape 7112">
                  <a:extLst>
                    <a:ext uri="{FF2B5EF4-FFF2-40B4-BE49-F238E27FC236}">
                      <a16:creationId xmlns:a16="http://schemas.microsoft.com/office/drawing/2014/main" id="{499C1EBD-651D-40F2-830B-6DA81E5D4010}"/>
                    </a:ext>
                  </a:extLst>
                </p:cNvPr>
                <p:cNvSpPr/>
                <p:nvPr/>
              </p:nvSpPr>
              <p:spPr>
                <a:xfrm>
                  <a:off x="14072297" y="4240720"/>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4" name="Freeform: Shape 7113">
                  <a:extLst>
                    <a:ext uri="{FF2B5EF4-FFF2-40B4-BE49-F238E27FC236}">
                      <a16:creationId xmlns:a16="http://schemas.microsoft.com/office/drawing/2014/main" id="{CD03804B-5548-4FB3-8DD1-AE037D9A2606}"/>
                    </a:ext>
                  </a:extLst>
                </p:cNvPr>
                <p:cNvSpPr/>
                <p:nvPr/>
              </p:nvSpPr>
              <p:spPr>
                <a:xfrm>
                  <a:off x="14402053" y="4240720"/>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5" name="Freeform: Shape 7114">
                  <a:extLst>
                    <a:ext uri="{FF2B5EF4-FFF2-40B4-BE49-F238E27FC236}">
                      <a16:creationId xmlns:a16="http://schemas.microsoft.com/office/drawing/2014/main" id="{572B5904-20A3-43A0-AC23-FF81042E6647}"/>
                    </a:ext>
                  </a:extLst>
                </p:cNvPr>
                <p:cNvSpPr/>
                <p:nvPr/>
              </p:nvSpPr>
              <p:spPr>
                <a:xfrm>
                  <a:off x="14731808" y="424072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16" name="Freeform: Shape 7115">
                  <a:extLst>
                    <a:ext uri="{FF2B5EF4-FFF2-40B4-BE49-F238E27FC236}">
                      <a16:creationId xmlns:a16="http://schemas.microsoft.com/office/drawing/2014/main" id="{C011D8FF-1C60-4FE0-8012-A99164539A7C}"/>
                    </a:ext>
                  </a:extLst>
                </p:cNvPr>
                <p:cNvSpPr/>
                <p:nvPr/>
              </p:nvSpPr>
              <p:spPr>
                <a:xfrm>
                  <a:off x="15061564" y="424072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17" name="Freeform: Shape 7116">
                  <a:extLst>
                    <a:ext uri="{FF2B5EF4-FFF2-40B4-BE49-F238E27FC236}">
                      <a16:creationId xmlns:a16="http://schemas.microsoft.com/office/drawing/2014/main" id="{2878972F-CC00-4F7B-8D7D-988D2C948C46}"/>
                    </a:ext>
                  </a:extLst>
                </p:cNvPr>
                <p:cNvSpPr/>
                <p:nvPr/>
              </p:nvSpPr>
              <p:spPr>
                <a:xfrm>
                  <a:off x="15391319" y="4240720"/>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18" name="Freeform: Shape 7117">
                  <a:extLst>
                    <a:ext uri="{FF2B5EF4-FFF2-40B4-BE49-F238E27FC236}">
                      <a16:creationId xmlns:a16="http://schemas.microsoft.com/office/drawing/2014/main" id="{B1E10609-5340-4C45-80F6-CC766F542F77}"/>
                    </a:ext>
                  </a:extLst>
                </p:cNvPr>
                <p:cNvSpPr/>
                <p:nvPr/>
              </p:nvSpPr>
              <p:spPr>
                <a:xfrm>
                  <a:off x="15720980"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19" name="Freeform: Shape 7118">
                  <a:extLst>
                    <a:ext uri="{FF2B5EF4-FFF2-40B4-BE49-F238E27FC236}">
                      <a16:creationId xmlns:a16="http://schemas.microsoft.com/office/drawing/2014/main" id="{A2526697-7E22-47C5-BA3C-81D6B96354BD}"/>
                    </a:ext>
                  </a:extLst>
                </p:cNvPr>
                <p:cNvSpPr/>
                <p:nvPr/>
              </p:nvSpPr>
              <p:spPr>
                <a:xfrm>
                  <a:off x="16050735" y="4240720"/>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0" name="Freeform: Shape 7119">
                  <a:extLst>
                    <a:ext uri="{FF2B5EF4-FFF2-40B4-BE49-F238E27FC236}">
                      <a16:creationId xmlns:a16="http://schemas.microsoft.com/office/drawing/2014/main" id="{D5DEC1D6-E333-40EB-A8CE-F4FF9BB8B1D3}"/>
                    </a:ext>
                  </a:extLst>
                </p:cNvPr>
                <p:cNvSpPr/>
                <p:nvPr/>
              </p:nvSpPr>
              <p:spPr>
                <a:xfrm>
                  <a:off x="16380490" y="424072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1" name="Freeform: Shape 7120">
                  <a:extLst>
                    <a:ext uri="{FF2B5EF4-FFF2-40B4-BE49-F238E27FC236}">
                      <a16:creationId xmlns:a16="http://schemas.microsoft.com/office/drawing/2014/main" id="{B7D2B0F5-BDE4-4F17-BD2F-80073DDE8C08}"/>
                    </a:ext>
                  </a:extLst>
                </p:cNvPr>
                <p:cNvSpPr/>
                <p:nvPr/>
              </p:nvSpPr>
              <p:spPr>
                <a:xfrm>
                  <a:off x="16710246" y="4240720"/>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2" name="Freeform: Shape 7121">
                  <a:extLst>
                    <a:ext uri="{FF2B5EF4-FFF2-40B4-BE49-F238E27FC236}">
                      <a16:creationId xmlns:a16="http://schemas.microsoft.com/office/drawing/2014/main" id="{071DD3DC-27C9-4D11-B2CB-1C471DF75879}"/>
                    </a:ext>
                  </a:extLst>
                </p:cNvPr>
                <p:cNvSpPr/>
                <p:nvPr/>
              </p:nvSpPr>
              <p:spPr>
                <a:xfrm>
                  <a:off x="17040002" y="4240720"/>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3" name="Freeform: Shape 7122">
                  <a:extLst>
                    <a:ext uri="{FF2B5EF4-FFF2-40B4-BE49-F238E27FC236}">
                      <a16:creationId xmlns:a16="http://schemas.microsoft.com/office/drawing/2014/main" id="{EAB022E2-8341-460C-B783-42A00AC4B0B3}"/>
                    </a:ext>
                  </a:extLst>
                </p:cNvPr>
                <p:cNvSpPr/>
                <p:nvPr/>
              </p:nvSpPr>
              <p:spPr>
                <a:xfrm>
                  <a:off x="13412787"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4" name="Freeform: Shape 7123">
                  <a:extLst>
                    <a:ext uri="{FF2B5EF4-FFF2-40B4-BE49-F238E27FC236}">
                      <a16:creationId xmlns:a16="http://schemas.microsoft.com/office/drawing/2014/main" id="{353C0DE5-456F-4810-B12E-DB2870116A6A}"/>
                    </a:ext>
                  </a:extLst>
                </p:cNvPr>
                <p:cNvSpPr/>
                <p:nvPr/>
              </p:nvSpPr>
              <p:spPr>
                <a:xfrm>
                  <a:off x="13742542"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5" name="Freeform: Shape 7124">
                  <a:extLst>
                    <a:ext uri="{FF2B5EF4-FFF2-40B4-BE49-F238E27FC236}">
                      <a16:creationId xmlns:a16="http://schemas.microsoft.com/office/drawing/2014/main" id="{1399E6C4-4A61-4586-9C16-6C7BC35326BC}"/>
                    </a:ext>
                  </a:extLst>
                </p:cNvPr>
                <p:cNvSpPr/>
                <p:nvPr/>
              </p:nvSpPr>
              <p:spPr>
                <a:xfrm>
                  <a:off x="14072297" y="3947826"/>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6" name="Freeform: Shape 7125">
                  <a:extLst>
                    <a:ext uri="{FF2B5EF4-FFF2-40B4-BE49-F238E27FC236}">
                      <a16:creationId xmlns:a16="http://schemas.microsoft.com/office/drawing/2014/main" id="{0C250CFD-53AD-4FE8-B837-DDFF7E939B3B}"/>
                    </a:ext>
                  </a:extLst>
                </p:cNvPr>
                <p:cNvSpPr/>
                <p:nvPr/>
              </p:nvSpPr>
              <p:spPr>
                <a:xfrm>
                  <a:off x="14402053" y="3947826"/>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27" name="Freeform: Shape 7126">
                  <a:extLst>
                    <a:ext uri="{FF2B5EF4-FFF2-40B4-BE49-F238E27FC236}">
                      <a16:creationId xmlns:a16="http://schemas.microsoft.com/office/drawing/2014/main" id="{066780F5-009E-4A2A-A5A8-15621A179740}"/>
                    </a:ext>
                  </a:extLst>
                </p:cNvPr>
                <p:cNvSpPr/>
                <p:nvPr/>
              </p:nvSpPr>
              <p:spPr>
                <a:xfrm>
                  <a:off x="14731808" y="394782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28" name="Freeform: Shape 7127">
                  <a:extLst>
                    <a:ext uri="{FF2B5EF4-FFF2-40B4-BE49-F238E27FC236}">
                      <a16:creationId xmlns:a16="http://schemas.microsoft.com/office/drawing/2014/main" id="{3B13ACC8-A526-46FB-8905-DDD9D01CD536}"/>
                    </a:ext>
                  </a:extLst>
                </p:cNvPr>
                <p:cNvSpPr/>
                <p:nvPr/>
              </p:nvSpPr>
              <p:spPr>
                <a:xfrm>
                  <a:off x="15061564" y="394782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29" name="Freeform: Shape 7128">
                  <a:extLst>
                    <a:ext uri="{FF2B5EF4-FFF2-40B4-BE49-F238E27FC236}">
                      <a16:creationId xmlns:a16="http://schemas.microsoft.com/office/drawing/2014/main" id="{4367A016-F494-4C09-8CE7-2E907054DA8D}"/>
                    </a:ext>
                  </a:extLst>
                </p:cNvPr>
                <p:cNvSpPr/>
                <p:nvPr/>
              </p:nvSpPr>
              <p:spPr>
                <a:xfrm>
                  <a:off x="15391319" y="3947826"/>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30" name="Freeform: Shape 7129">
                  <a:extLst>
                    <a:ext uri="{FF2B5EF4-FFF2-40B4-BE49-F238E27FC236}">
                      <a16:creationId xmlns:a16="http://schemas.microsoft.com/office/drawing/2014/main" id="{E9843A4C-5FFA-4445-B3D0-AEBEA108F50D}"/>
                    </a:ext>
                  </a:extLst>
                </p:cNvPr>
                <p:cNvSpPr/>
                <p:nvPr/>
              </p:nvSpPr>
              <p:spPr>
                <a:xfrm>
                  <a:off x="15720980"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1" name="Freeform: Shape 7130">
                  <a:extLst>
                    <a:ext uri="{FF2B5EF4-FFF2-40B4-BE49-F238E27FC236}">
                      <a16:creationId xmlns:a16="http://schemas.microsoft.com/office/drawing/2014/main" id="{DBDCB813-7086-4E38-8787-76ED4DB870AB}"/>
                    </a:ext>
                  </a:extLst>
                </p:cNvPr>
                <p:cNvSpPr/>
                <p:nvPr/>
              </p:nvSpPr>
              <p:spPr>
                <a:xfrm>
                  <a:off x="16050735" y="3947826"/>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2" name="Freeform: Shape 7131">
                  <a:extLst>
                    <a:ext uri="{FF2B5EF4-FFF2-40B4-BE49-F238E27FC236}">
                      <a16:creationId xmlns:a16="http://schemas.microsoft.com/office/drawing/2014/main" id="{C0973BB1-B5AE-44F5-B5ED-3AB0FB29DCB6}"/>
                    </a:ext>
                  </a:extLst>
                </p:cNvPr>
                <p:cNvSpPr/>
                <p:nvPr/>
              </p:nvSpPr>
              <p:spPr>
                <a:xfrm>
                  <a:off x="16380490" y="394782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3" name="Freeform: Shape 7132">
                  <a:extLst>
                    <a:ext uri="{FF2B5EF4-FFF2-40B4-BE49-F238E27FC236}">
                      <a16:creationId xmlns:a16="http://schemas.microsoft.com/office/drawing/2014/main" id="{2AFBFFC3-6C1D-49EA-BB87-944513087BCC}"/>
                    </a:ext>
                  </a:extLst>
                </p:cNvPr>
                <p:cNvSpPr/>
                <p:nvPr/>
              </p:nvSpPr>
              <p:spPr>
                <a:xfrm>
                  <a:off x="16710246" y="3947826"/>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4" name="Freeform: Shape 7133">
                  <a:extLst>
                    <a:ext uri="{FF2B5EF4-FFF2-40B4-BE49-F238E27FC236}">
                      <a16:creationId xmlns:a16="http://schemas.microsoft.com/office/drawing/2014/main" id="{B89D8318-42D6-4B90-BE94-C9697B0E58D4}"/>
                    </a:ext>
                  </a:extLst>
                </p:cNvPr>
                <p:cNvSpPr/>
                <p:nvPr/>
              </p:nvSpPr>
              <p:spPr>
                <a:xfrm>
                  <a:off x="17040002" y="3947826"/>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35" name="Freeform: Shape 7134">
                  <a:extLst>
                    <a:ext uri="{FF2B5EF4-FFF2-40B4-BE49-F238E27FC236}">
                      <a16:creationId xmlns:a16="http://schemas.microsoft.com/office/drawing/2014/main" id="{65731959-DFFC-4936-99C3-D583B0A04D93}"/>
                    </a:ext>
                  </a:extLst>
                </p:cNvPr>
                <p:cNvSpPr/>
                <p:nvPr/>
              </p:nvSpPr>
              <p:spPr>
                <a:xfrm>
                  <a:off x="13412787"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6" name="Freeform: Shape 7135">
                  <a:extLst>
                    <a:ext uri="{FF2B5EF4-FFF2-40B4-BE49-F238E27FC236}">
                      <a16:creationId xmlns:a16="http://schemas.microsoft.com/office/drawing/2014/main" id="{13C87F0C-B9FD-47E2-8F8F-020B6DC687C8}"/>
                    </a:ext>
                  </a:extLst>
                </p:cNvPr>
                <p:cNvSpPr/>
                <p:nvPr/>
              </p:nvSpPr>
              <p:spPr>
                <a:xfrm>
                  <a:off x="13742542"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7" name="Freeform: Shape 7136">
                  <a:extLst>
                    <a:ext uri="{FF2B5EF4-FFF2-40B4-BE49-F238E27FC236}">
                      <a16:creationId xmlns:a16="http://schemas.microsoft.com/office/drawing/2014/main" id="{6531009F-2515-417C-8075-5301D8D519CC}"/>
                    </a:ext>
                  </a:extLst>
                </p:cNvPr>
                <p:cNvSpPr/>
                <p:nvPr/>
              </p:nvSpPr>
              <p:spPr>
                <a:xfrm>
                  <a:off x="14072297" y="3654932"/>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8" name="Freeform: Shape 7137">
                  <a:extLst>
                    <a:ext uri="{FF2B5EF4-FFF2-40B4-BE49-F238E27FC236}">
                      <a16:creationId xmlns:a16="http://schemas.microsoft.com/office/drawing/2014/main" id="{0D65FD93-1E49-4F81-B81D-190D601C158C}"/>
                    </a:ext>
                  </a:extLst>
                </p:cNvPr>
                <p:cNvSpPr/>
                <p:nvPr/>
              </p:nvSpPr>
              <p:spPr>
                <a:xfrm>
                  <a:off x="14402053" y="3654932"/>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39" name="Freeform: Shape 7138">
                  <a:extLst>
                    <a:ext uri="{FF2B5EF4-FFF2-40B4-BE49-F238E27FC236}">
                      <a16:creationId xmlns:a16="http://schemas.microsoft.com/office/drawing/2014/main" id="{D7EEE4F6-BC89-4425-8898-F14F43C8DAF8}"/>
                    </a:ext>
                  </a:extLst>
                </p:cNvPr>
                <p:cNvSpPr/>
                <p:nvPr/>
              </p:nvSpPr>
              <p:spPr>
                <a:xfrm>
                  <a:off x="14731808" y="3654932"/>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40" name="Freeform: Shape 7139">
                  <a:extLst>
                    <a:ext uri="{FF2B5EF4-FFF2-40B4-BE49-F238E27FC236}">
                      <a16:creationId xmlns:a16="http://schemas.microsoft.com/office/drawing/2014/main" id="{F94E8F98-343D-4C90-ACB4-440EF1BC3E1E}"/>
                    </a:ext>
                  </a:extLst>
                </p:cNvPr>
                <p:cNvSpPr/>
                <p:nvPr/>
              </p:nvSpPr>
              <p:spPr>
                <a:xfrm>
                  <a:off x="15061564" y="3654932"/>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41" name="Freeform: Shape 7140">
                  <a:extLst>
                    <a:ext uri="{FF2B5EF4-FFF2-40B4-BE49-F238E27FC236}">
                      <a16:creationId xmlns:a16="http://schemas.microsoft.com/office/drawing/2014/main" id="{57699A2D-3701-4F35-A27A-951A66AC762E}"/>
                    </a:ext>
                  </a:extLst>
                </p:cNvPr>
                <p:cNvSpPr/>
                <p:nvPr/>
              </p:nvSpPr>
              <p:spPr>
                <a:xfrm>
                  <a:off x="15391319" y="3654932"/>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42" name="Freeform: Shape 7141">
                  <a:extLst>
                    <a:ext uri="{FF2B5EF4-FFF2-40B4-BE49-F238E27FC236}">
                      <a16:creationId xmlns:a16="http://schemas.microsoft.com/office/drawing/2014/main" id="{BBB63DB2-6939-4F8D-B12C-0C0C7A0ACB37}"/>
                    </a:ext>
                  </a:extLst>
                </p:cNvPr>
                <p:cNvSpPr/>
                <p:nvPr/>
              </p:nvSpPr>
              <p:spPr>
                <a:xfrm>
                  <a:off x="15720980"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3" name="Freeform: Shape 7142">
                  <a:extLst>
                    <a:ext uri="{FF2B5EF4-FFF2-40B4-BE49-F238E27FC236}">
                      <a16:creationId xmlns:a16="http://schemas.microsoft.com/office/drawing/2014/main" id="{7A2A1E33-2D0E-43E5-9824-E2B03ABBA20F}"/>
                    </a:ext>
                  </a:extLst>
                </p:cNvPr>
                <p:cNvSpPr/>
                <p:nvPr/>
              </p:nvSpPr>
              <p:spPr>
                <a:xfrm>
                  <a:off x="16050735" y="3654932"/>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4" name="Freeform: Shape 7143">
                  <a:extLst>
                    <a:ext uri="{FF2B5EF4-FFF2-40B4-BE49-F238E27FC236}">
                      <a16:creationId xmlns:a16="http://schemas.microsoft.com/office/drawing/2014/main" id="{35386F0E-56E4-4B18-B333-46A1596826F5}"/>
                    </a:ext>
                  </a:extLst>
                </p:cNvPr>
                <p:cNvSpPr/>
                <p:nvPr/>
              </p:nvSpPr>
              <p:spPr>
                <a:xfrm>
                  <a:off x="16380490" y="3654932"/>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5" name="Freeform: Shape 7144">
                  <a:extLst>
                    <a:ext uri="{FF2B5EF4-FFF2-40B4-BE49-F238E27FC236}">
                      <a16:creationId xmlns:a16="http://schemas.microsoft.com/office/drawing/2014/main" id="{4CD02394-C66B-4652-812E-FA9EFFAD52C4}"/>
                    </a:ext>
                  </a:extLst>
                </p:cNvPr>
                <p:cNvSpPr/>
                <p:nvPr/>
              </p:nvSpPr>
              <p:spPr>
                <a:xfrm>
                  <a:off x="16710246" y="3654932"/>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6" name="Freeform: Shape 7145">
                  <a:extLst>
                    <a:ext uri="{FF2B5EF4-FFF2-40B4-BE49-F238E27FC236}">
                      <a16:creationId xmlns:a16="http://schemas.microsoft.com/office/drawing/2014/main" id="{36C3CE77-9642-4C92-BB81-CC64F07450DB}"/>
                    </a:ext>
                  </a:extLst>
                </p:cNvPr>
                <p:cNvSpPr/>
                <p:nvPr/>
              </p:nvSpPr>
              <p:spPr>
                <a:xfrm>
                  <a:off x="17040002" y="3654932"/>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47" name="Freeform: Shape 7146">
                  <a:extLst>
                    <a:ext uri="{FF2B5EF4-FFF2-40B4-BE49-F238E27FC236}">
                      <a16:creationId xmlns:a16="http://schemas.microsoft.com/office/drawing/2014/main" id="{FA7F3820-7D4B-4470-A7EA-9999E5EC99A2}"/>
                    </a:ext>
                  </a:extLst>
                </p:cNvPr>
                <p:cNvSpPr/>
                <p:nvPr/>
              </p:nvSpPr>
              <p:spPr>
                <a:xfrm>
                  <a:off x="13412787"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48" name="Freeform: Shape 7147">
                  <a:extLst>
                    <a:ext uri="{FF2B5EF4-FFF2-40B4-BE49-F238E27FC236}">
                      <a16:creationId xmlns:a16="http://schemas.microsoft.com/office/drawing/2014/main" id="{811514E9-8C58-4765-BEDE-81C901E0A865}"/>
                    </a:ext>
                  </a:extLst>
                </p:cNvPr>
                <p:cNvSpPr/>
                <p:nvPr/>
              </p:nvSpPr>
              <p:spPr>
                <a:xfrm>
                  <a:off x="13742542"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49" name="Freeform: Shape 7148">
                  <a:extLst>
                    <a:ext uri="{FF2B5EF4-FFF2-40B4-BE49-F238E27FC236}">
                      <a16:creationId xmlns:a16="http://schemas.microsoft.com/office/drawing/2014/main" id="{59F204CA-5E3D-43EF-9BEA-F9B39836448F}"/>
                    </a:ext>
                  </a:extLst>
                </p:cNvPr>
                <p:cNvSpPr/>
                <p:nvPr/>
              </p:nvSpPr>
              <p:spPr>
                <a:xfrm>
                  <a:off x="14072297" y="3362133"/>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0" name="Freeform: Shape 7149">
                  <a:extLst>
                    <a:ext uri="{FF2B5EF4-FFF2-40B4-BE49-F238E27FC236}">
                      <a16:creationId xmlns:a16="http://schemas.microsoft.com/office/drawing/2014/main" id="{0C91261C-10CA-4EF8-8C53-0EF514701DD0}"/>
                    </a:ext>
                  </a:extLst>
                </p:cNvPr>
                <p:cNvSpPr/>
                <p:nvPr/>
              </p:nvSpPr>
              <p:spPr>
                <a:xfrm>
                  <a:off x="14402053" y="3362133"/>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1" name="Freeform: Shape 7150">
                  <a:extLst>
                    <a:ext uri="{FF2B5EF4-FFF2-40B4-BE49-F238E27FC236}">
                      <a16:creationId xmlns:a16="http://schemas.microsoft.com/office/drawing/2014/main" id="{37F4AE3A-95EF-4394-ADC8-8E76DF788025}"/>
                    </a:ext>
                  </a:extLst>
                </p:cNvPr>
                <p:cNvSpPr/>
                <p:nvPr/>
              </p:nvSpPr>
              <p:spPr>
                <a:xfrm>
                  <a:off x="14731808" y="336213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52" name="Freeform: Shape 7151">
                  <a:extLst>
                    <a:ext uri="{FF2B5EF4-FFF2-40B4-BE49-F238E27FC236}">
                      <a16:creationId xmlns:a16="http://schemas.microsoft.com/office/drawing/2014/main" id="{09FDFCC9-BBBA-4DD2-8631-66B499F025A0}"/>
                    </a:ext>
                  </a:extLst>
                </p:cNvPr>
                <p:cNvSpPr/>
                <p:nvPr/>
              </p:nvSpPr>
              <p:spPr>
                <a:xfrm>
                  <a:off x="15061564" y="336213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53" name="Freeform: Shape 7152">
                  <a:extLst>
                    <a:ext uri="{FF2B5EF4-FFF2-40B4-BE49-F238E27FC236}">
                      <a16:creationId xmlns:a16="http://schemas.microsoft.com/office/drawing/2014/main" id="{BF7235A5-BB39-4580-A5C0-D0A77AF6DE28}"/>
                    </a:ext>
                  </a:extLst>
                </p:cNvPr>
                <p:cNvSpPr/>
                <p:nvPr/>
              </p:nvSpPr>
              <p:spPr>
                <a:xfrm>
                  <a:off x="15391319" y="3362133"/>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54" name="Freeform: Shape 7153">
                  <a:extLst>
                    <a:ext uri="{FF2B5EF4-FFF2-40B4-BE49-F238E27FC236}">
                      <a16:creationId xmlns:a16="http://schemas.microsoft.com/office/drawing/2014/main" id="{2B53104B-230E-47AA-8BDE-6023EEF69DBF}"/>
                    </a:ext>
                  </a:extLst>
                </p:cNvPr>
                <p:cNvSpPr/>
                <p:nvPr/>
              </p:nvSpPr>
              <p:spPr>
                <a:xfrm>
                  <a:off x="15720980"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5" name="Freeform: Shape 7154">
                  <a:extLst>
                    <a:ext uri="{FF2B5EF4-FFF2-40B4-BE49-F238E27FC236}">
                      <a16:creationId xmlns:a16="http://schemas.microsoft.com/office/drawing/2014/main" id="{0D9B34F5-09DB-40FD-968A-13529856B1E2}"/>
                    </a:ext>
                  </a:extLst>
                </p:cNvPr>
                <p:cNvSpPr/>
                <p:nvPr/>
              </p:nvSpPr>
              <p:spPr>
                <a:xfrm>
                  <a:off x="16050735" y="3362133"/>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6" name="Freeform: Shape 7155">
                  <a:extLst>
                    <a:ext uri="{FF2B5EF4-FFF2-40B4-BE49-F238E27FC236}">
                      <a16:creationId xmlns:a16="http://schemas.microsoft.com/office/drawing/2014/main" id="{B8E98AFE-9E82-4798-B8C2-436A21077B35}"/>
                    </a:ext>
                  </a:extLst>
                </p:cNvPr>
                <p:cNvSpPr/>
                <p:nvPr/>
              </p:nvSpPr>
              <p:spPr>
                <a:xfrm>
                  <a:off x="16380490" y="33621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7" name="Freeform: Shape 7156">
                  <a:extLst>
                    <a:ext uri="{FF2B5EF4-FFF2-40B4-BE49-F238E27FC236}">
                      <a16:creationId xmlns:a16="http://schemas.microsoft.com/office/drawing/2014/main" id="{2B3FF215-68C8-4A6D-98DA-780F0508A94B}"/>
                    </a:ext>
                  </a:extLst>
                </p:cNvPr>
                <p:cNvSpPr/>
                <p:nvPr/>
              </p:nvSpPr>
              <p:spPr>
                <a:xfrm>
                  <a:off x="16710246" y="3362133"/>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8" name="Freeform: Shape 7157">
                  <a:extLst>
                    <a:ext uri="{FF2B5EF4-FFF2-40B4-BE49-F238E27FC236}">
                      <a16:creationId xmlns:a16="http://schemas.microsoft.com/office/drawing/2014/main" id="{3A70F4F2-EDC1-4BF5-9420-916DBC0F9A63}"/>
                    </a:ext>
                  </a:extLst>
                </p:cNvPr>
                <p:cNvSpPr/>
                <p:nvPr/>
              </p:nvSpPr>
              <p:spPr>
                <a:xfrm>
                  <a:off x="17040002" y="3362133"/>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59" name="Freeform: Shape 7158">
                  <a:extLst>
                    <a:ext uri="{FF2B5EF4-FFF2-40B4-BE49-F238E27FC236}">
                      <a16:creationId xmlns:a16="http://schemas.microsoft.com/office/drawing/2014/main" id="{6CA83F6B-1193-4C74-A655-982C5715306D}"/>
                    </a:ext>
                  </a:extLst>
                </p:cNvPr>
                <p:cNvSpPr/>
                <p:nvPr/>
              </p:nvSpPr>
              <p:spPr>
                <a:xfrm>
                  <a:off x="13412787"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0" name="Freeform: Shape 7159">
                  <a:extLst>
                    <a:ext uri="{FF2B5EF4-FFF2-40B4-BE49-F238E27FC236}">
                      <a16:creationId xmlns:a16="http://schemas.microsoft.com/office/drawing/2014/main" id="{91101733-947C-4ED5-BFEF-697588DA1E29}"/>
                    </a:ext>
                  </a:extLst>
                </p:cNvPr>
                <p:cNvSpPr/>
                <p:nvPr/>
              </p:nvSpPr>
              <p:spPr>
                <a:xfrm>
                  <a:off x="13742542"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1" name="Freeform: Shape 7160">
                  <a:extLst>
                    <a:ext uri="{FF2B5EF4-FFF2-40B4-BE49-F238E27FC236}">
                      <a16:creationId xmlns:a16="http://schemas.microsoft.com/office/drawing/2014/main" id="{AEDD3094-65FD-4D66-B75F-71C5F404E795}"/>
                    </a:ext>
                  </a:extLst>
                </p:cNvPr>
                <p:cNvSpPr/>
                <p:nvPr/>
              </p:nvSpPr>
              <p:spPr>
                <a:xfrm>
                  <a:off x="14072297" y="3069240"/>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2" name="Freeform: Shape 7161">
                  <a:extLst>
                    <a:ext uri="{FF2B5EF4-FFF2-40B4-BE49-F238E27FC236}">
                      <a16:creationId xmlns:a16="http://schemas.microsoft.com/office/drawing/2014/main" id="{8915217D-8308-4583-A83D-92F1A22BDE27}"/>
                    </a:ext>
                  </a:extLst>
                </p:cNvPr>
                <p:cNvSpPr/>
                <p:nvPr/>
              </p:nvSpPr>
              <p:spPr>
                <a:xfrm>
                  <a:off x="14402053" y="3069240"/>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3" name="Freeform: Shape 7162">
                  <a:extLst>
                    <a:ext uri="{FF2B5EF4-FFF2-40B4-BE49-F238E27FC236}">
                      <a16:creationId xmlns:a16="http://schemas.microsoft.com/office/drawing/2014/main" id="{4B7FC7E8-7355-465B-8594-02B1EA68373C}"/>
                    </a:ext>
                  </a:extLst>
                </p:cNvPr>
                <p:cNvSpPr/>
                <p:nvPr/>
              </p:nvSpPr>
              <p:spPr>
                <a:xfrm>
                  <a:off x="14731808" y="3069240"/>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64" name="Freeform: Shape 7163">
                  <a:extLst>
                    <a:ext uri="{FF2B5EF4-FFF2-40B4-BE49-F238E27FC236}">
                      <a16:creationId xmlns:a16="http://schemas.microsoft.com/office/drawing/2014/main" id="{D0B605AF-4F5A-4CF3-8E4F-B2F332D08DE9}"/>
                    </a:ext>
                  </a:extLst>
                </p:cNvPr>
                <p:cNvSpPr/>
                <p:nvPr/>
              </p:nvSpPr>
              <p:spPr>
                <a:xfrm>
                  <a:off x="15061564" y="3069240"/>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65" name="Freeform: Shape 7164">
                  <a:extLst>
                    <a:ext uri="{FF2B5EF4-FFF2-40B4-BE49-F238E27FC236}">
                      <a16:creationId xmlns:a16="http://schemas.microsoft.com/office/drawing/2014/main" id="{E5C2F644-F9E3-41BF-A69B-903F44C636D0}"/>
                    </a:ext>
                  </a:extLst>
                </p:cNvPr>
                <p:cNvSpPr/>
                <p:nvPr/>
              </p:nvSpPr>
              <p:spPr>
                <a:xfrm>
                  <a:off x="15391319" y="3069240"/>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166" name="Freeform: Shape 7165">
                  <a:extLst>
                    <a:ext uri="{FF2B5EF4-FFF2-40B4-BE49-F238E27FC236}">
                      <a16:creationId xmlns:a16="http://schemas.microsoft.com/office/drawing/2014/main" id="{F51E6A24-1764-49F0-B11F-8C3154A7B83E}"/>
                    </a:ext>
                  </a:extLst>
                </p:cNvPr>
                <p:cNvSpPr/>
                <p:nvPr/>
              </p:nvSpPr>
              <p:spPr>
                <a:xfrm>
                  <a:off x="15720980"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7" name="Freeform: Shape 7166">
                  <a:extLst>
                    <a:ext uri="{FF2B5EF4-FFF2-40B4-BE49-F238E27FC236}">
                      <a16:creationId xmlns:a16="http://schemas.microsoft.com/office/drawing/2014/main" id="{DD0C72C3-55C7-49E7-8AC9-FC410B336880}"/>
                    </a:ext>
                  </a:extLst>
                </p:cNvPr>
                <p:cNvSpPr/>
                <p:nvPr/>
              </p:nvSpPr>
              <p:spPr>
                <a:xfrm>
                  <a:off x="16050735" y="3069240"/>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8" name="Freeform: Shape 7167">
                  <a:extLst>
                    <a:ext uri="{FF2B5EF4-FFF2-40B4-BE49-F238E27FC236}">
                      <a16:creationId xmlns:a16="http://schemas.microsoft.com/office/drawing/2014/main" id="{06ADBE7F-58E6-418C-9378-9C816334079C}"/>
                    </a:ext>
                  </a:extLst>
                </p:cNvPr>
                <p:cNvSpPr/>
                <p:nvPr/>
              </p:nvSpPr>
              <p:spPr>
                <a:xfrm>
                  <a:off x="16380490" y="3069240"/>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69" name="Freeform: Shape 7168">
                  <a:extLst>
                    <a:ext uri="{FF2B5EF4-FFF2-40B4-BE49-F238E27FC236}">
                      <a16:creationId xmlns:a16="http://schemas.microsoft.com/office/drawing/2014/main" id="{3804E2AF-AE67-41B8-99D2-BE33E97F1059}"/>
                    </a:ext>
                  </a:extLst>
                </p:cNvPr>
                <p:cNvSpPr/>
                <p:nvPr/>
              </p:nvSpPr>
              <p:spPr>
                <a:xfrm>
                  <a:off x="16710246" y="3069240"/>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70" name="Freeform: Shape 7169">
                  <a:extLst>
                    <a:ext uri="{FF2B5EF4-FFF2-40B4-BE49-F238E27FC236}">
                      <a16:creationId xmlns:a16="http://schemas.microsoft.com/office/drawing/2014/main" id="{21907A40-0AE9-4D6A-870B-0E1800969682}"/>
                    </a:ext>
                  </a:extLst>
                </p:cNvPr>
                <p:cNvSpPr/>
                <p:nvPr/>
              </p:nvSpPr>
              <p:spPr>
                <a:xfrm>
                  <a:off x="17040002" y="3069240"/>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71" name="Freeform: Shape 7170">
                  <a:extLst>
                    <a:ext uri="{FF2B5EF4-FFF2-40B4-BE49-F238E27FC236}">
                      <a16:creationId xmlns:a16="http://schemas.microsoft.com/office/drawing/2014/main" id="{BCDE432D-17E8-4139-936F-2457CF266B67}"/>
                    </a:ext>
                  </a:extLst>
                </p:cNvPr>
                <p:cNvSpPr/>
                <p:nvPr/>
              </p:nvSpPr>
              <p:spPr>
                <a:xfrm>
                  <a:off x="13412787"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2" name="Freeform: Shape 7171">
                  <a:extLst>
                    <a:ext uri="{FF2B5EF4-FFF2-40B4-BE49-F238E27FC236}">
                      <a16:creationId xmlns:a16="http://schemas.microsoft.com/office/drawing/2014/main" id="{77DC7D59-57FE-4E14-A1AA-6FF10B5B511D}"/>
                    </a:ext>
                  </a:extLst>
                </p:cNvPr>
                <p:cNvSpPr/>
                <p:nvPr/>
              </p:nvSpPr>
              <p:spPr>
                <a:xfrm>
                  <a:off x="13742542"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3" name="Freeform: Shape 7172">
                  <a:extLst>
                    <a:ext uri="{FF2B5EF4-FFF2-40B4-BE49-F238E27FC236}">
                      <a16:creationId xmlns:a16="http://schemas.microsoft.com/office/drawing/2014/main" id="{C5165470-AF1C-4D75-8F9D-A475A7013D0B}"/>
                    </a:ext>
                  </a:extLst>
                </p:cNvPr>
                <p:cNvSpPr/>
                <p:nvPr/>
              </p:nvSpPr>
              <p:spPr>
                <a:xfrm>
                  <a:off x="14072297" y="2776441"/>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4" name="Freeform: Shape 7173">
                  <a:extLst>
                    <a:ext uri="{FF2B5EF4-FFF2-40B4-BE49-F238E27FC236}">
                      <a16:creationId xmlns:a16="http://schemas.microsoft.com/office/drawing/2014/main" id="{91E5EC39-821B-4B19-9E1D-3DE0F76C8281}"/>
                    </a:ext>
                  </a:extLst>
                </p:cNvPr>
                <p:cNvSpPr/>
                <p:nvPr/>
              </p:nvSpPr>
              <p:spPr>
                <a:xfrm>
                  <a:off x="14402053" y="2776441"/>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5" name="Freeform: Shape 7174">
                  <a:extLst>
                    <a:ext uri="{FF2B5EF4-FFF2-40B4-BE49-F238E27FC236}">
                      <a16:creationId xmlns:a16="http://schemas.microsoft.com/office/drawing/2014/main" id="{8ECEA80D-BE78-46B2-BE36-313EDF3EE1A5}"/>
                    </a:ext>
                  </a:extLst>
                </p:cNvPr>
                <p:cNvSpPr/>
                <p:nvPr/>
              </p:nvSpPr>
              <p:spPr>
                <a:xfrm>
                  <a:off x="14731808" y="27764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76" name="Freeform: Shape 7175">
                  <a:extLst>
                    <a:ext uri="{FF2B5EF4-FFF2-40B4-BE49-F238E27FC236}">
                      <a16:creationId xmlns:a16="http://schemas.microsoft.com/office/drawing/2014/main" id="{1E00DC8A-58F0-4E69-A092-5D2E7B947B21}"/>
                    </a:ext>
                  </a:extLst>
                </p:cNvPr>
                <p:cNvSpPr/>
                <p:nvPr/>
              </p:nvSpPr>
              <p:spPr>
                <a:xfrm>
                  <a:off x="15061564" y="27764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77" name="Freeform: Shape 7176">
                  <a:extLst>
                    <a:ext uri="{FF2B5EF4-FFF2-40B4-BE49-F238E27FC236}">
                      <a16:creationId xmlns:a16="http://schemas.microsoft.com/office/drawing/2014/main" id="{A3EB237F-0580-490E-BFAD-2C3200B1A928}"/>
                    </a:ext>
                  </a:extLst>
                </p:cNvPr>
                <p:cNvSpPr/>
                <p:nvPr/>
              </p:nvSpPr>
              <p:spPr>
                <a:xfrm>
                  <a:off x="15391319" y="2776441"/>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78" name="Freeform: Shape 7177">
                  <a:extLst>
                    <a:ext uri="{FF2B5EF4-FFF2-40B4-BE49-F238E27FC236}">
                      <a16:creationId xmlns:a16="http://schemas.microsoft.com/office/drawing/2014/main" id="{8A9FC7B1-A3B9-48BC-A7D2-36C09E7AA35B}"/>
                    </a:ext>
                  </a:extLst>
                </p:cNvPr>
                <p:cNvSpPr/>
                <p:nvPr/>
              </p:nvSpPr>
              <p:spPr>
                <a:xfrm>
                  <a:off x="15720980"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79" name="Freeform: Shape 7178">
                  <a:extLst>
                    <a:ext uri="{FF2B5EF4-FFF2-40B4-BE49-F238E27FC236}">
                      <a16:creationId xmlns:a16="http://schemas.microsoft.com/office/drawing/2014/main" id="{7FDD5C71-77E8-4366-8E77-D0204CDAA3AE}"/>
                    </a:ext>
                  </a:extLst>
                </p:cNvPr>
                <p:cNvSpPr/>
                <p:nvPr/>
              </p:nvSpPr>
              <p:spPr>
                <a:xfrm>
                  <a:off x="16050735" y="2776441"/>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0" name="Freeform: Shape 7179">
                  <a:extLst>
                    <a:ext uri="{FF2B5EF4-FFF2-40B4-BE49-F238E27FC236}">
                      <a16:creationId xmlns:a16="http://schemas.microsoft.com/office/drawing/2014/main" id="{8CF1B97D-1D6C-451F-AFD3-67C0E2FD08AA}"/>
                    </a:ext>
                  </a:extLst>
                </p:cNvPr>
                <p:cNvSpPr/>
                <p:nvPr/>
              </p:nvSpPr>
              <p:spPr>
                <a:xfrm>
                  <a:off x="16380490" y="27764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1" name="Freeform: Shape 7180">
                  <a:extLst>
                    <a:ext uri="{FF2B5EF4-FFF2-40B4-BE49-F238E27FC236}">
                      <a16:creationId xmlns:a16="http://schemas.microsoft.com/office/drawing/2014/main" id="{9F98997C-D3C3-4728-A04C-82C9865347B6}"/>
                    </a:ext>
                  </a:extLst>
                </p:cNvPr>
                <p:cNvSpPr/>
                <p:nvPr/>
              </p:nvSpPr>
              <p:spPr>
                <a:xfrm>
                  <a:off x="16710246" y="2776441"/>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2" name="Freeform: Shape 7181">
                  <a:extLst>
                    <a:ext uri="{FF2B5EF4-FFF2-40B4-BE49-F238E27FC236}">
                      <a16:creationId xmlns:a16="http://schemas.microsoft.com/office/drawing/2014/main" id="{FD415676-7AD5-428B-AEAF-DC2204AB6000}"/>
                    </a:ext>
                  </a:extLst>
                </p:cNvPr>
                <p:cNvSpPr/>
                <p:nvPr/>
              </p:nvSpPr>
              <p:spPr>
                <a:xfrm>
                  <a:off x="17040002" y="2776441"/>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3" name="Freeform: Shape 7182">
                  <a:extLst>
                    <a:ext uri="{FF2B5EF4-FFF2-40B4-BE49-F238E27FC236}">
                      <a16:creationId xmlns:a16="http://schemas.microsoft.com/office/drawing/2014/main" id="{C731887C-0A57-49E0-A99D-97A81EA1F871}"/>
                    </a:ext>
                  </a:extLst>
                </p:cNvPr>
                <p:cNvSpPr/>
                <p:nvPr/>
              </p:nvSpPr>
              <p:spPr>
                <a:xfrm>
                  <a:off x="13412787"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4" name="Freeform: Shape 7183">
                  <a:extLst>
                    <a:ext uri="{FF2B5EF4-FFF2-40B4-BE49-F238E27FC236}">
                      <a16:creationId xmlns:a16="http://schemas.microsoft.com/office/drawing/2014/main" id="{D7F3BE19-48FB-4437-8F5B-CB66F6D65098}"/>
                    </a:ext>
                  </a:extLst>
                </p:cNvPr>
                <p:cNvSpPr/>
                <p:nvPr/>
              </p:nvSpPr>
              <p:spPr>
                <a:xfrm>
                  <a:off x="13742542"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5" name="Freeform: Shape 7184">
                  <a:extLst>
                    <a:ext uri="{FF2B5EF4-FFF2-40B4-BE49-F238E27FC236}">
                      <a16:creationId xmlns:a16="http://schemas.microsoft.com/office/drawing/2014/main" id="{873334D0-36A7-40CD-B8B9-282215084E85}"/>
                    </a:ext>
                  </a:extLst>
                </p:cNvPr>
                <p:cNvSpPr/>
                <p:nvPr/>
              </p:nvSpPr>
              <p:spPr>
                <a:xfrm>
                  <a:off x="14072297" y="2483547"/>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6" name="Freeform: Shape 7185">
                  <a:extLst>
                    <a:ext uri="{FF2B5EF4-FFF2-40B4-BE49-F238E27FC236}">
                      <a16:creationId xmlns:a16="http://schemas.microsoft.com/office/drawing/2014/main" id="{8E22C53B-1A33-45B8-888C-00991F5BCF22}"/>
                    </a:ext>
                  </a:extLst>
                </p:cNvPr>
                <p:cNvSpPr/>
                <p:nvPr/>
              </p:nvSpPr>
              <p:spPr>
                <a:xfrm>
                  <a:off x="14402053" y="2483547"/>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87" name="Freeform: Shape 7186">
                  <a:extLst>
                    <a:ext uri="{FF2B5EF4-FFF2-40B4-BE49-F238E27FC236}">
                      <a16:creationId xmlns:a16="http://schemas.microsoft.com/office/drawing/2014/main" id="{F3FE9E04-A706-4DCA-A5A0-52EDB2E4E779}"/>
                    </a:ext>
                  </a:extLst>
                </p:cNvPr>
                <p:cNvSpPr/>
                <p:nvPr/>
              </p:nvSpPr>
              <p:spPr>
                <a:xfrm>
                  <a:off x="14731808" y="24835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88" name="Freeform: Shape 7187">
                  <a:extLst>
                    <a:ext uri="{FF2B5EF4-FFF2-40B4-BE49-F238E27FC236}">
                      <a16:creationId xmlns:a16="http://schemas.microsoft.com/office/drawing/2014/main" id="{B0C44E63-2F0D-4820-973F-590787CDC949}"/>
                    </a:ext>
                  </a:extLst>
                </p:cNvPr>
                <p:cNvSpPr/>
                <p:nvPr/>
              </p:nvSpPr>
              <p:spPr>
                <a:xfrm>
                  <a:off x="15061564" y="24835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89" name="Freeform: Shape 7188">
                  <a:extLst>
                    <a:ext uri="{FF2B5EF4-FFF2-40B4-BE49-F238E27FC236}">
                      <a16:creationId xmlns:a16="http://schemas.microsoft.com/office/drawing/2014/main" id="{8C02B98D-420B-44EC-8C95-4D53D3D801A1}"/>
                    </a:ext>
                  </a:extLst>
                </p:cNvPr>
                <p:cNvSpPr/>
                <p:nvPr/>
              </p:nvSpPr>
              <p:spPr>
                <a:xfrm>
                  <a:off x="15391319" y="2483547"/>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190" name="Freeform: Shape 7189">
                  <a:extLst>
                    <a:ext uri="{FF2B5EF4-FFF2-40B4-BE49-F238E27FC236}">
                      <a16:creationId xmlns:a16="http://schemas.microsoft.com/office/drawing/2014/main" id="{65752BE9-7076-4C80-BE35-A4C1423B4DBF}"/>
                    </a:ext>
                  </a:extLst>
                </p:cNvPr>
                <p:cNvSpPr/>
                <p:nvPr/>
              </p:nvSpPr>
              <p:spPr>
                <a:xfrm>
                  <a:off x="15720980"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1" name="Freeform: Shape 7190">
                  <a:extLst>
                    <a:ext uri="{FF2B5EF4-FFF2-40B4-BE49-F238E27FC236}">
                      <a16:creationId xmlns:a16="http://schemas.microsoft.com/office/drawing/2014/main" id="{EA46610D-7C86-42CB-BE60-F4F7446A7686}"/>
                    </a:ext>
                  </a:extLst>
                </p:cNvPr>
                <p:cNvSpPr/>
                <p:nvPr/>
              </p:nvSpPr>
              <p:spPr>
                <a:xfrm>
                  <a:off x="16050735" y="2483547"/>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2" name="Freeform: Shape 7191">
                  <a:extLst>
                    <a:ext uri="{FF2B5EF4-FFF2-40B4-BE49-F238E27FC236}">
                      <a16:creationId xmlns:a16="http://schemas.microsoft.com/office/drawing/2014/main" id="{7AC22623-D777-4615-AD42-B6BCF6897B18}"/>
                    </a:ext>
                  </a:extLst>
                </p:cNvPr>
                <p:cNvSpPr/>
                <p:nvPr/>
              </p:nvSpPr>
              <p:spPr>
                <a:xfrm>
                  <a:off x="16380490" y="24835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3" name="Freeform: Shape 7192">
                  <a:extLst>
                    <a:ext uri="{FF2B5EF4-FFF2-40B4-BE49-F238E27FC236}">
                      <a16:creationId xmlns:a16="http://schemas.microsoft.com/office/drawing/2014/main" id="{0CFC8DDB-D1E8-4441-A6EF-BB38020A9889}"/>
                    </a:ext>
                  </a:extLst>
                </p:cNvPr>
                <p:cNvSpPr/>
                <p:nvPr/>
              </p:nvSpPr>
              <p:spPr>
                <a:xfrm>
                  <a:off x="16710246" y="2483547"/>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4" name="Freeform: Shape 7193">
                  <a:extLst>
                    <a:ext uri="{FF2B5EF4-FFF2-40B4-BE49-F238E27FC236}">
                      <a16:creationId xmlns:a16="http://schemas.microsoft.com/office/drawing/2014/main" id="{CC813A15-543D-490C-BF34-DB565EC188C1}"/>
                    </a:ext>
                  </a:extLst>
                </p:cNvPr>
                <p:cNvSpPr/>
                <p:nvPr/>
              </p:nvSpPr>
              <p:spPr>
                <a:xfrm>
                  <a:off x="17040002" y="2483547"/>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195" name="Freeform: Shape 7194">
                  <a:extLst>
                    <a:ext uri="{FF2B5EF4-FFF2-40B4-BE49-F238E27FC236}">
                      <a16:creationId xmlns:a16="http://schemas.microsoft.com/office/drawing/2014/main" id="{FE43A5DD-5A8F-4086-AD79-4AC96521F64D}"/>
                    </a:ext>
                  </a:extLst>
                </p:cNvPr>
                <p:cNvSpPr/>
                <p:nvPr/>
              </p:nvSpPr>
              <p:spPr>
                <a:xfrm>
                  <a:off x="13412787"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6" name="Freeform: Shape 7195">
                  <a:extLst>
                    <a:ext uri="{FF2B5EF4-FFF2-40B4-BE49-F238E27FC236}">
                      <a16:creationId xmlns:a16="http://schemas.microsoft.com/office/drawing/2014/main" id="{1360DB96-6542-45D3-B617-6FC2D1B7030C}"/>
                    </a:ext>
                  </a:extLst>
                </p:cNvPr>
                <p:cNvSpPr/>
                <p:nvPr/>
              </p:nvSpPr>
              <p:spPr>
                <a:xfrm>
                  <a:off x="13742542"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7" name="Freeform: Shape 7196">
                  <a:extLst>
                    <a:ext uri="{FF2B5EF4-FFF2-40B4-BE49-F238E27FC236}">
                      <a16:creationId xmlns:a16="http://schemas.microsoft.com/office/drawing/2014/main" id="{890FC2EE-39E3-4E18-8CE0-7518810C8ACD}"/>
                    </a:ext>
                  </a:extLst>
                </p:cNvPr>
                <p:cNvSpPr/>
                <p:nvPr/>
              </p:nvSpPr>
              <p:spPr>
                <a:xfrm>
                  <a:off x="14072297" y="2190654"/>
                  <a:ext cx="177831" cy="119157"/>
                </a:xfrm>
                <a:custGeom>
                  <a:avLst/>
                  <a:gdLst>
                    <a:gd name="connsiteX0" fmla="*/ 177832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8" name="Freeform: Shape 7197">
                  <a:extLst>
                    <a:ext uri="{FF2B5EF4-FFF2-40B4-BE49-F238E27FC236}">
                      <a16:creationId xmlns:a16="http://schemas.microsoft.com/office/drawing/2014/main" id="{91DC432C-C16C-4E05-875F-030BB9BFEC5F}"/>
                    </a:ext>
                  </a:extLst>
                </p:cNvPr>
                <p:cNvSpPr/>
                <p:nvPr/>
              </p:nvSpPr>
              <p:spPr>
                <a:xfrm>
                  <a:off x="14402053" y="2190654"/>
                  <a:ext cx="177832" cy="119157"/>
                </a:xfrm>
                <a:custGeom>
                  <a:avLst/>
                  <a:gdLst>
                    <a:gd name="connsiteX0" fmla="*/ 177832 w 177832"/>
                    <a:gd name="connsiteY0" fmla="*/ 119158 h 119157"/>
                    <a:gd name="connsiteX1" fmla="*/ 0 w 177832"/>
                    <a:gd name="connsiteY1" fmla="*/ 0 h 119157"/>
                    <a:gd name="connsiteX2" fmla="*/ 28575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199" name="Freeform: Shape 7198">
                  <a:extLst>
                    <a:ext uri="{FF2B5EF4-FFF2-40B4-BE49-F238E27FC236}">
                      <a16:creationId xmlns:a16="http://schemas.microsoft.com/office/drawing/2014/main" id="{1CB9380D-C789-4862-ADFE-221B1BEC494D}"/>
                    </a:ext>
                  </a:extLst>
                </p:cNvPr>
                <p:cNvSpPr/>
                <p:nvPr/>
              </p:nvSpPr>
              <p:spPr>
                <a:xfrm>
                  <a:off x="14731808" y="219065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200" name="Freeform: Shape 7199">
                  <a:extLst>
                    <a:ext uri="{FF2B5EF4-FFF2-40B4-BE49-F238E27FC236}">
                      <a16:creationId xmlns:a16="http://schemas.microsoft.com/office/drawing/2014/main" id="{8E4F0D75-0D46-45C5-BA39-685242AAD65A}"/>
                    </a:ext>
                  </a:extLst>
                </p:cNvPr>
                <p:cNvSpPr/>
                <p:nvPr/>
              </p:nvSpPr>
              <p:spPr>
                <a:xfrm>
                  <a:off x="15061564" y="219065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201" name="Freeform: Shape 7200">
                  <a:extLst>
                    <a:ext uri="{FF2B5EF4-FFF2-40B4-BE49-F238E27FC236}">
                      <a16:creationId xmlns:a16="http://schemas.microsoft.com/office/drawing/2014/main" id="{C8E7A557-5C67-4928-A6EC-7AA302759B54}"/>
                    </a:ext>
                  </a:extLst>
                </p:cNvPr>
                <p:cNvSpPr/>
                <p:nvPr/>
              </p:nvSpPr>
              <p:spPr>
                <a:xfrm>
                  <a:off x="15391319" y="2190654"/>
                  <a:ext cx="177832" cy="119157"/>
                </a:xfrm>
                <a:custGeom>
                  <a:avLst/>
                  <a:gdLst>
                    <a:gd name="connsiteX0" fmla="*/ 177832 w 177832"/>
                    <a:gd name="connsiteY0" fmla="*/ 119158 h 119157"/>
                    <a:gd name="connsiteX1" fmla="*/ 0 w 177832"/>
                    <a:gd name="connsiteY1" fmla="*/ 0 h 119157"/>
                    <a:gd name="connsiteX2" fmla="*/ 28480 w 177832"/>
                    <a:gd name="connsiteY2" fmla="*/ 119158 h 119157"/>
                  </a:gdLst>
                  <a:ahLst/>
                  <a:cxnLst>
                    <a:cxn ang="0">
                      <a:pos x="connsiteX0" y="connsiteY0"/>
                    </a:cxn>
                    <a:cxn ang="0">
                      <a:pos x="connsiteX1" y="connsiteY1"/>
                    </a:cxn>
                    <a:cxn ang="0">
                      <a:pos x="connsiteX2" y="connsiteY2"/>
                    </a:cxn>
                  </a:cxnLst>
                  <a:rect l="l" t="t" r="r" b="b"/>
                  <a:pathLst>
                    <a:path w="177832" h="119157">
                      <a:moveTo>
                        <a:pt x="177832" y="119158"/>
                      </a:moveTo>
                      <a:lnTo>
                        <a:pt x="0" y="0"/>
                      </a:lnTo>
                      <a:lnTo>
                        <a:pt x="28480" y="119158"/>
                      </a:lnTo>
                      <a:close/>
                    </a:path>
                  </a:pathLst>
                </a:custGeom>
                <a:solidFill>
                  <a:srgbClr val="6DA5AF"/>
                </a:solidFill>
                <a:ln w="9525" cap="flat">
                  <a:noFill/>
                  <a:prstDash val="solid"/>
                  <a:miter/>
                </a:ln>
              </p:spPr>
              <p:txBody>
                <a:bodyPr rtlCol="0" anchor="ctr"/>
                <a:lstStyle/>
                <a:p>
                  <a:endParaRPr lang="en-US"/>
                </a:p>
              </p:txBody>
            </p:sp>
            <p:sp>
              <p:nvSpPr>
                <p:cNvPr id="7202" name="Freeform: Shape 7201">
                  <a:extLst>
                    <a:ext uri="{FF2B5EF4-FFF2-40B4-BE49-F238E27FC236}">
                      <a16:creationId xmlns:a16="http://schemas.microsoft.com/office/drawing/2014/main" id="{E998E36B-FA9C-42F4-BF39-926FE60081E7}"/>
                    </a:ext>
                  </a:extLst>
                </p:cNvPr>
                <p:cNvSpPr/>
                <p:nvPr/>
              </p:nvSpPr>
              <p:spPr>
                <a:xfrm>
                  <a:off x="15720980"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3" name="Freeform: Shape 7202">
                  <a:extLst>
                    <a:ext uri="{FF2B5EF4-FFF2-40B4-BE49-F238E27FC236}">
                      <a16:creationId xmlns:a16="http://schemas.microsoft.com/office/drawing/2014/main" id="{5B096CD0-101C-4B8C-B420-8132C104DB5F}"/>
                    </a:ext>
                  </a:extLst>
                </p:cNvPr>
                <p:cNvSpPr/>
                <p:nvPr/>
              </p:nvSpPr>
              <p:spPr>
                <a:xfrm>
                  <a:off x="16050735" y="2190654"/>
                  <a:ext cx="177926" cy="119157"/>
                </a:xfrm>
                <a:custGeom>
                  <a:avLst/>
                  <a:gdLst>
                    <a:gd name="connsiteX0" fmla="*/ 177927 w 177926"/>
                    <a:gd name="connsiteY0" fmla="*/ 119158 h 119157"/>
                    <a:gd name="connsiteX1" fmla="*/ 0 w 177926"/>
                    <a:gd name="connsiteY1" fmla="*/ 0 h 119157"/>
                    <a:gd name="connsiteX2" fmla="*/ 28575 w 177926"/>
                    <a:gd name="connsiteY2" fmla="*/ 119158 h 119157"/>
                  </a:gdLst>
                  <a:ahLst/>
                  <a:cxnLst>
                    <a:cxn ang="0">
                      <a:pos x="connsiteX0" y="connsiteY0"/>
                    </a:cxn>
                    <a:cxn ang="0">
                      <a:pos x="connsiteX1" y="connsiteY1"/>
                    </a:cxn>
                    <a:cxn ang="0">
                      <a:pos x="connsiteX2" y="connsiteY2"/>
                    </a:cxn>
                  </a:cxnLst>
                  <a:rect l="l" t="t" r="r" b="b"/>
                  <a:pathLst>
                    <a:path w="177926" h="119157">
                      <a:moveTo>
                        <a:pt x="177927"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4" name="Freeform: Shape 7203">
                  <a:extLst>
                    <a:ext uri="{FF2B5EF4-FFF2-40B4-BE49-F238E27FC236}">
                      <a16:creationId xmlns:a16="http://schemas.microsoft.com/office/drawing/2014/main" id="{1C02C922-DC08-4A6B-9EF5-E2676EF45C43}"/>
                    </a:ext>
                  </a:extLst>
                </p:cNvPr>
                <p:cNvSpPr/>
                <p:nvPr/>
              </p:nvSpPr>
              <p:spPr>
                <a:xfrm>
                  <a:off x="16380490" y="219065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5" name="Freeform: Shape 7204">
                  <a:extLst>
                    <a:ext uri="{FF2B5EF4-FFF2-40B4-BE49-F238E27FC236}">
                      <a16:creationId xmlns:a16="http://schemas.microsoft.com/office/drawing/2014/main" id="{D063F944-7843-499D-AEBD-2B79E52D048E}"/>
                    </a:ext>
                  </a:extLst>
                </p:cNvPr>
                <p:cNvSpPr/>
                <p:nvPr/>
              </p:nvSpPr>
              <p:spPr>
                <a:xfrm>
                  <a:off x="16710246" y="2190654"/>
                  <a:ext cx="177927" cy="119157"/>
                </a:xfrm>
                <a:custGeom>
                  <a:avLst/>
                  <a:gdLst>
                    <a:gd name="connsiteX0" fmla="*/ 177928 w 177927"/>
                    <a:gd name="connsiteY0" fmla="*/ 119158 h 119157"/>
                    <a:gd name="connsiteX1" fmla="*/ 0 w 177927"/>
                    <a:gd name="connsiteY1" fmla="*/ 0 h 119157"/>
                    <a:gd name="connsiteX2" fmla="*/ 28575 w 177927"/>
                    <a:gd name="connsiteY2" fmla="*/ 119158 h 119157"/>
                  </a:gdLst>
                  <a:ahLst/>
                  <a:cxnLst>
                    <a:cxn ang="0">
                      <a:pos x="connsiteX0" y="connsiteY0"/>
                    </a:cxn>
                    <a:cxn ang="0">
                      <a:pos x="connsiteX1" y="connsiteY1"/>
                    </a:cxn>
                    <a:cxn ang="0">
                      <a:pos x="connsiteX2" y="connsiteY2"/>
                    </a:cxn>
                  </a:cxnLst>
                  <a:rect l="l" t="t" r="r" b="b"/>
                  <a:pathLst>
                    <a:path w="177927" h="119157">
                      <a:moveTo>
                        <a:pt x="177928"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6" name="Freeform: Shape 7205">
                  <a:extLst>
                    <a:ext uri="{FF2B5EF4-FFF2-40B4-BE49-F238E27FC236}">
                      <a16:creationId xmlns:a16="http://schemas.microsoft.com/office/drawing/2014/main" id="{1E4221F6-6837-4603-A6CA-D7ACFC23B6D5}"/>
                    </a:ext>
                  </a:extLst>
                </p:cNvPr>
                <p:cNvSpPr/>
                <p:nvPr/>
              </p:nvSpPr>
              <p:spPr>
                <a:xfrm>
                  <a:off x="17040002" y="2190654"/>
                  <a:ext cx="177831" cy="119157"/>
                </a:xfrm>
                <a:custGeom>
                  <a:avLst/>
                  <a:gdLst>
                    <a:gd name="connsiteX0" fmla="*/ 177831 w 177831"/>
                    <a:gd name="connsiteY0" fmla="*/ 119158 h 119157"/>
                    <a:gd name="connsiteX1" fmla="*/ 0 w 177831"/>
                    <a:gd name="connsiteY1" fmla="*/ 0 h 119157"/>
                    <a:gd name="connsiteX2" fmla="*/ 28575 w 177831"/>
                    <a:gd name="connsiteY2" fmla="*/ 119158 h 119157"/>
                  </a:gdLst>
                  <a:ahLst/>
                  <a:cxnLst>
                    <a:cxn ang="0">
                      <a:pos x="connsiteX0" y="connsiteY0"/>
                    </a:cxn>
                    <a:cxn ang="0">
                      <a:pos x="connsiteX1" y="connsiteY1"/>
                    </a:cxn>
                    <a:cxn ang="0">
                      <a:pos x="connsiteX2" y="connsiteY2"/>
                    </a:cxn>
                  </a:cxnLst>
                  <a:rect l="l" t="t" r="r" b="b"/>
                  <a:pathLst>
                    <a:path w="177831" h="119157">
                      <a:moveTo>
                        <a:pt x="177831" y="119158"/>
                      </a:moveTo>
                      <a:lnTo>
                        <a:pt x="0" y="0"/>
                      </a:lnTo>
                      <a:lnTo>
                        <a:pt x="28575" y="119158"/>
                      </a:lnTo>
                      <a:close/>
                    </a:path>
                  </a:pathLst>
                </a:custGeom>
                <a:solidFill>
                  <a:srgbClr val="6DA5AF"/>
                </a:solidFill>
                <a:ln w="9525" cap="flat">
                  <a:noFill/>
                  <a:prstDash val="solid"/>
                  <a:miter/>
                </a:ln>
              </p:spPr>
              <p:txBody>
                <a:bodyPr rtlCol="0" anchor="ctr"/>
                <a:lstStyle/>
                <a:p>
                  <a:endParaRPr lang="en-US"/>
                </a:p>
              </p:txBody>
            </p:sp>
            <p:sp>
              <p:nvSpPr>
                <p:cNvPr id="7207" name="Freeform: Shape 7206">
                  <a:extLst>
                    <a:ext uri="{FF2B5EF4-FFF2-40B4-BE49-F238E27FC236}">
                      <a16:creationId xmlns:a16="http://schemas.microsoft.com/office/drawing/2014/main" id="{85365236-9B01-40C9-A87A-742E31378D21}"/>
                    </a:ext>
                  </a:extLst>
                </p:cNvPr>
                <p:cNvSpPr/>
                <p:nvPr/>
              </p:nvSpPr>
              <p:spPr>
                <a:xfrm>
                  <a:off x="13412787"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08" name="Freeform: Shape 7207">
                  <a:extLst>
                    <a:ext uri="{FF2B5EF4-FFF2-40B4-BE49-F238E27FC236}">
                      <a16:creationId xmlns:a16="http://schemas.microsoft.com/office/drawing/2014/main" id="{BF29B432-A9DC-4729-9DF5-3DF898F29D79}"/>
                    </a:ext>
                  </a:extLst>
                </p:cNvPr>
                <p:cNvSpPr/>
                <p:nvPr/>
              </p:nvSpPr>
              <p:spPr>
                <a:xfrm>
                  <a:off x="13742542"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09" name="Freeform: Shape 7208">
                  <a:extLst>
                    <a:ext uri="{FF2B5EF4-FFF2-40B4-BE49-F238E27FC236}">
                      <a16:creationId xmlns:a16="http://schemas.microsoft.com/office/drawing/2014/main" id="{2B42CB23-D1B7-4F97-BD44-921C21881509}"/>
                    </a:ext>
                  </a:extLst>
                </p:cNvPr>
                <p:cNvSpPr/>
                <p:nvPr/>
              </p:nvSpPr>
              <p:spPr>
                <a:xfrm>
                  <a:off x="14072297" y="1897855"/>
                  <a:ext cx="177831" cy="119062"/>
                </a:xfrm>
                <a:custGeom>
                  <a:avLst/>
                  <a:gdLst>
                    <a:gd name="connsiteX0" fmla="*/ 177832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0" name="Freeform: Shape 7209">
                  <a:extLst>
                    <a:ext uri="{FF2B5EF4-FFF2-40B4-BE49-F238E27FC236}">
                      <a16:creationId xmlns:a16="http://schemas.microsoft.com/office/drawing/2014/main" id="{99AC20AF-CA28-4665-8DA6-27CC820CC5D1}"/>
                    </a:ext>
                  </a:extLst>
                </p:cNvPr>
                <p:cNvSpPr/>
                <p:nvPr/>
              </p:nvSpPr>
              <p:spPr>
                <a:xfrm>
                  <a:off x="14402053" y="1897855"/>
                  <a:ext cx="177832" cy="119062"/>
                </a:xfrm>
                <a:custGeom>
                  <a:avLst/>
                  <a:gdLst>
                    <a:gd name="connsiteX0" fmla="*/ 177832 w 177832"/>
                    <a:gd name="connsiteY0" fmla="*/ 119063 h 119062"/>
                    <a:gd name="connsiteX1" fmla="*/ 0 w 177832"/>
                    <a:gd name="connsiteY1" fmla="*/ 0 h 119062"/>
                    <a:gd name="connsiteX2" fmla="*/ 28575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1" name="Freeform: Shape 7210">
                  <a:extLst>
                    <a:ext uri="{FF2B5EF4-FFF2-40B4-BE49-F238E27FC236}">
                      <a16:creationId xmlns:a16="http://schemas.microsoft.com/office/drawing/2014/main" id="{D2E4E25D-53C7-4739-91B4-F1FD7C3B960D}"/>
                    </a:ext>
                  </a:extLst>
                </p:cNvPr>
                <p:cNvSpPr/>
                <p:nvPr/>
              </p:nvSpPr>
              <p:spPr>
                <a:xfrm>
                  <a:off x="14731808" y="18978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212" name="Freeform: Shape 7211">
                  <a:extLst>
                    <a:ext uri="{FF2B5EF4-FFF2-40B4-BE49-F238E27FC236}">
                      <a16:creationId xmlns:a16="http://schemas.microsoft.com/office/drawing/2014/main" id="{A1A5EACD-0826-4420-9C8E-5248D18E6766}"/>
                    </a:ext>
                  </a:extLst>
                </p:cNvPr>
                <p:cNvSpPr/>
                <p:nvPr/>
              </p:nvSpPr>
              <p:spPr>
                <a:xfrm>
                  <a:off x="15061564" y="18978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213" name="Freeform: Shape 7212">
                  <a:extLst>
                    <a:ext uri="{FF2B5EF4-FFF2-40B4-BE49-F238E27FC236}">
                      <a16:creationId xmlns:a16="http://schemas.microsoft.com/office/drawing/2014/main" id="{D60387F3-AF0A-4E5B-9AD1-54691227E912}"/>
                    </a:ext>
                  </a:extLst>
                </p:cNvPr>
                <p:cNvSpPr/>
                <p:nvPr/>
              </p:nvSpPr>
              <p:spPr>
                <a:xfrm>
                  <a:off x="15391319" y="1897855"/>
                  <a:ext cx="177832" cy="119062"/>
                </a:xfrm>
                <a:custGeom>
                  <a:avLst/>
                  <a:gdLst>
                    <a:gd name="connsiteX0" fmla="*/ 177832 w 177832"/>
                    <a:gd name="connsiteY0" fmla="*/ 119063 h 119062"/>
                    <a:gd name="connsiteX1" fmla="*/ 0 w 177832"/>
                    <a:gd name="connsiteY1" fmla="*/ 0 h 119062"/>
                    <a:gd name="connsiteX2" fmla="*/ 28480 w 177832"/>
                    <a:gd name="connsiteY2" fmla="*/ 119063 h 119062"/>
                  </a:gdLst>
                  <a:ahLst/>
                  <a:cxnLst>
                    <a:cxn ang="0">
                      <a:pos x="connsiteX0" y="connsiteY0"/>
                    </a:cxn>
                    <a:cxn ang="0">
                      <a:pos x="connsiteX1" y="connsiteY1"/>
                    </a:cxn>
                    <a:cxn ang="0">
                      <a:pos x="connsiteX2" y="connsiteY2"/>
                    </a:cxn>
                  </a:cxnLst>
                  <a:rect l="l" t="t" r="r" b="b"/>
                  <a:pathLst>
                    <a:path w="177832" h="119062">
                      <a:moveTo>
                        <a:pt x="177832" y="119063"/>
                      </a:moveTo>
                      <a:lnTo>
                        <a:pt x="0" y="0"/>
                      </a:lnTo>
                      <a:lnTo>
                        <a:pt x="28480" y="119063"/>
                      </a:lnTo>
                      <a:close/>
                    </a:path>
                  </a:pathLst>
                </a:custGeom>
                <a:solidFill>
                  <a:srgbClr val="6DA5AF"/>
                </a:solidFill>
                <a:ln w="9525" cap="flat">
                  <a:noFill/>
                  <a:prstDash val="solid"/>
                  <a:miter/>
                </a:ln>
              </p:spPr>
              <p:txBody>
                <a:bodyPr rtlCol="0" anchor="ctr"/>
                <a:lstStyle/>
                <a:p>
                  <a:endParaRPr lang="en-US"/>
                </a:p>
              </p:txBody>
            </p:sp>
            <p:sp>
              <p:nvSpPr>
                <p:cNvPr id="7214" name="Freeform: Shape 7213">
                  <a:extLst>
                    <a:ext uri="{FF2B5EF4-FFF2-40B4-BE49-F238E27FC236}">
                      <a16:creationId xmlns:a16="http://schemas.microsoft.com/office/drawing/2014/main" id="{2775B63C-9518-403C-9C53-4E16FE4AF39A}"/>
                    </a:ext>
                  </a:extLst>
                </p:cNvPr>
                <p:cNvSpPr/>
                <p:nvPr/>
              </p:nvSpPr>
              <p:spPr>
                <a:xfrm>
                  <a:off x="15720980"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5" name="Freeform: Shape 7214">
                  <a:extLst>
                    <a:ext uri="{FF2B5EF4-FFF2-40B4-BE49-F238E27FC236}">
                      <a16:creationId xmlns:a16="http://schemas.microsoft.com/office/drawing/2014/main" id="{77769324-8A8C-441F-B9AD-D8AA20D15D57}"/>
                    </a:ext>
                  </a:extLst>
                </p:cNvPr>
                <p:cNvSpPr/>
                <p:nvPr/>
              </p:nvSpPr>
              <p:spPr>
                <a:xfrm>
                  <a:off x="16050735" y="1897855"/>
                  <a:ext cx="177926" cy="119062"/>
                </a:xfrm>
                <a:custGeom>
                  <a:avLst/>
                  <a:gdLst>
                    <a:gd name="connsiteX0" fmla="*/ 177927 w 177926"/>
                    <a:gd name="connsiteY0" fmla="*/ 119063 h 119062"/>
                    <a:gd name="connsiteX1" fmla="*/ 0 w 177926"/>
                    <a:gd name="connsiteY1" fmla="*/ 0 h 119062"/>
                    <a:gd name="connsiteX2" fmla="*/ 28575 w 177926"/>
                    <a:gd name="connsiteY2" fmla="*/ 119063 h 119062"/>
                  </a:gdLst>
                  <a:ahLst/>
                  <a:cxnLst>
                    <a:cxn ang="0">
                      <a:pos x="connsiteX0" y="connsiteY0"/>
                    </a:cxn>
                    <a:cxn ang="0">
                      <a:pos x="connsiteX1" y="connsiteY1"/>
                    </a:cxn>
                    <a:cxn ang="0">
                      <a:pos x="connsiteX2" y="connsiteY2"/>
                    </a:cxn>
                  </a:cxnLst>
                  <a:rect l="l" t="t" r="r" b="b"/>
                  <a:pathLst>
                    <a:path w="177926" h="119062">
                      <a:moveTo>
                        <a:pt x="177927"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6" name="Freeform: Shape 7215">
                  <a:extLst>
                    <a:ext uri="{FF2B5EF4-FFF2-40B4-BE49-F238E27FC236}">
                      <a16:creationId xmlns:a16="http://schemas.microsoft.com/office/drawing/2014/main" id="{26F56AB2-D545-46DB-9872-170FC3420263}"/>
                    </a:ext>
                  </a:extLst>
                </p:cNvPr>
                <p:cNvSpPr/>
                <p:nvPr/>
              </p:nvSpPr>
              <p:spPr>
                <a:xfrm>
                  <a:off x="16380490" y="18978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7" name="Freeform: Shape 7216">
                  <a:extLst>
                    <a:ext uri="{FF2B5EF4-FFF2-40B4-BE49-F238E27FC236}">
                      <a16:creationId xmlns:a16="http://schemas.microsoft.com/office/drawing/2014/main" id="{F258894B-AAA0-45A6-BC70-A47F5A8BFDEB}"/>
                    </a:ext>
                  </a:extLst>
                </p:cNvPr>
                <p:cNvSpPr/>
                <p:nvPr/>
              </p:nvSpPr>
              <p:spPr>
                <a:xfrm>
                  <a:off x="16710246" y="1897855"/>
                  <a:ext cx="177927" cy="119062"/>
                </a:xfrm>
                <a:custGeom>
                  <a:avLst/>
                  <a:gdLst>
                    <a:gd name="connsiteX0" fmla="*/ 177928 w 177927"/>
                    <a:gd name="connsiteY0" fmla="*/ 119063 h 119062"/>
                    <a:gd name="connsiteX1" fmla="*/ 0 w 177927"/>
                    <a:gd name="connsiteY1" fmla="*/ 0 h 119062"/>
                    <a:gd name="connsiteX2" fmla="*/ 28575 w 177927"/>
                    <a:gd name="connsiteY2" fmla="*/ 119063 h 119062"/>
                  </a:gdLst>
                  <a:ahLst/>
                  <a:cxnLst>
                    <a:cxn ang="0">
                      <a:pos x="connsiteX0" y="connsiteY0"/>
                    </a:cxn>
                    <a:cxn ang="0">
                      <a:pos x="connsiteX1" y="connsiteY1"/>
                    </a:cxn>
                    <a:cxn ang="0">
                      <a:pos x="connsiteX2" y="connsiteY2"/>
                    </a:cxn>
                  </a:cxnLst>
                  <a:rect l="l" t="t" r="r" b="b"/>
                  <a:pathLst>
                    <a:path w="177927" h="119062">
                      <a:moveTo>
                        <a:pt x="177928"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sp>
              <p:nvSpPr>
                <p:cNvPr id="7218" name="Freeform: Shape 7217">
                  <a:extLst>
                    <a:ext uri="{FF2B5EF4-FFF2-40B4-BE49-F238E27FC236}">
                      <a16:creationId xmlns:a16="http://schemas.microsoft.com/office/drawing/2014/main" id="{979E98F0-1D19-4A9E-8877-2D5BF00AB4BE}"/>
                    </a:ext>
                  </a:extLst>
                </p:cNvPr>
                <p:cNvSpPr/>
                <p:nvPr/>
              </p:nvSpPr>
              <p:spPr>
                <a:xfrm>
                  <a:off x="17040002" y="1897855"/>
                  <a:ext cx="177831" cy="119062"/>
                </a:xfrm>
                <a:custGeom>
                  <a:avLst/>
                  <a:gdLst>
                    <a:gd name="connsiteX0" fmla="*/ 177831 w 177831"/>
                    <a:gd name="connsiteY0" fmla="*/ 119063 h 119062"/>
                    <a:gd name="connsiteX1" fmla="*/ 0 w 177831"/>
                    <a:gd name="connsiteY1" fmla="*/ 0 h 119062"/>
                    <a:gd name="connsiteX2" fmla="*/ 28575 w 177831"/>
                    <a:gd name="connsiteY2" fmla="*/ 119063 h 119062"/>
                  </a:gdLst>
                  <a:ahLst/>
                  <a:cxnLst>
                    <a:cxn ang="0">
                      <a:pos x="connsiteX0" y="connsiteY0"/>
                    </a:cxn>
                    <a:cxn ang="0">
                      <a:pos x="connsiteX1" y="connsiteY1"/>
                    </a:cxn>
                    <a:cxn ang="0">
                      <a:pos x="connsiteX2" y="connsiteY2"/>
                    </a:cxn>
                  </a:cxnLst>
                  <a:rect l="l" t="t" r="r" b="b"/>
                  <a:pathLst>
                    <a:path w="177831" h="119062">
                      <a:moveTo>
                        <a:pt x="177831" y="119063"/>
                      </a:moveTo>
                      <a:lnTo>
                        <a:pt x="0" y="0"/>
                      </a:lnTo>
                      <a:lnTo>
                        <a:pt x="28575" y="119063"/>
                      </a:lnTo>
                      <a:close/>
                    </a:path>
                  </a:pathLst>
                </a:custGeom>
                <a:solidFill>
                  <a:srgbClr val="6DA5AF"/>
                </a:solidFill>
                <a:ln w="9525" cap="flat">
                  <a:noFill/>
                  <a:prstDash val="solid"/>
                  <a:miter/>
                </a:ln>
              </p:spPr>
              <p:txBody>
                <a:bodyPr rtlCol="0" anchor="ctr"/>
                <a:lstStyle/>
                <a:p>
                  <a:endParaRPr lang="en-US"/>
                </a:p>
              </p:txBody>
            </p:sp>
          </p:grpSp>
        </p:grpSp>
      </p:grpSp>
      <p:pic>
        <p:nvPicPr>
          <p:cNvPr id="611" name="Picture 610">
            <a:extLst>
              <a:ext uri="{FF2B5EF4-FFF2-40B4-BE49-F238E27FC236}">
                <a16:creationId xmlns:a16="http://schemas.microsoft.com/office/drawing/2014/main" id="{2A3E3F03-A3E6-4570-862B-486648997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Tree>
    <p:extLst>
      <p:ext uri="{BB962C8B-B14F-4D97-AF65-F5344CB8AC3E}">
        <p14:creationId xmlns:p14="http://schemas.microsoft.com/office/powerpoint/2010/main" val="374504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614"/>
                                        </p:tgtEl>
                                        <p:attrNameLst>
                                          <p:attrName>style.visibility</p:attrName>
                                        </p:attrNameLst>
                                      </p:cBhvr>
                                      <p:to>
                                        <p:strVal val="visible"/>
                                      </p:to>
                                    </p:set>
                                    <p:animEffect transition="in" filter="strips(downLeft)">
                                      <p:cBhvr>
                                        <p:cTn id="7" dur="1000"/>
                                        <p:tgtEl>
                                          <p:spTgt spid="661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66E150A-D23A-419D-BACC-3F2CA0633B62}" type="slidenum">
              <a:rPr lang="en-US" smtClean="0"/>
              <a:t>‹#›</a:t>
            </a:fld>
            <a:endParaRPr lang="en-US"/>
          </a:p>
        </p:txBody>
      </p:sp>
    </p:spTree>
    <p:extLst>
      <p:ext uri="{BB962C8B-B14F-4D97-AF65-F5344CB8AC3E}">
        <p14:creationId xmlns:p14="http://schemas.microsoft.com/office/powerpoint/2010/main" val="38701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6E150A-D23A-419D-BACC-3F2CA0633B62}" type="slidenum">
              <a:rPr lang="en-US" smtClean="0"/>
              <a:t>‹#›</a:t>
            </a:fld>
            <a:endParaRPr lang="en-US"/>
          </a:p>
        </p:txBody>
      </p:sp>
    </p:spTree>
    <p:extLst>
      <p:ext uri="{BB962C8B-B14F-4D97-AF65-F5344CB8AC3E}">
        <p14:creationId xmlns:p14="http://schemas.microsoft.com/office/powerpoint/2010/main" val="17435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7943" y="3200400"/>
            <a:ext cx="8474345" cy="4419600"/>
          </a:xfrm>
        </p:spPr>
        <p:txBody>
          <a:bodyPr anchor="b"/>
          <a:lstStyle>
            <a:lvl1pPr algn="l">
              <a:lnSpc>
                <a:spcPct val="100000"/>
              </a:lnSpc>
              <a:defRPr sz="9000" b="0">
                <a:solidFill>
                  <a:schemeClr val="bg1"/>
                </a:solidFill>
                <a:latin typeface="Raleway Lining Medium" panose="020B0603030101060003" pitchFamily="34" charset="0"/>
              </a:defRPr>
            </a:lvl1pPr>
          </a:lstStyle>
          <a:p>
            <a:r>
              <a:rPr lang="en-US" dirty="0"/>
              <a:t>Presentation Title Goes Here</a:t>
            </a:r>
          </a:p>
        </p:txBody>
      </p:sp>
      <p:sp>
        <p:nvSpPr>
          <p:cNvPr id="4" name="Date Placeholder 3"/>
          <p:cNvSpPr>
            <a:spLocks noGrp="1"/>
          </p:cNvSpPr>
          <p:nvPr>
            <p:ph type="dt" sz="half" idx="10"/>
          </p:nvPr>
        </p:nvSpPr>
        <p:spPr>
          <a:xfrm>
            <a:off x="937943" y="8543513"/>
            <a:ext cx="5594889" cy="730250"/>
          </a:xfrm>
        </p:spPr>
        <p:txBody>
          <a:bodyPr/>
          <a:lstStyle>
            <a:lvl1pPr>
              <a:defRPr sz="3000">
                <a:solidFill>
                  <a:schemeClr val="bg1"/>
                </a:solidFill>
              </a:defRPr>
            </a:lvl1pPr>
          </a:lstStyle>
          <a:p>
            <a:r>
              <a:rPr lang="en-US" dirty="0"/>
              <a:t>February 14, 2020</a:t>
            </a:r>
          </a:p>
        </p:txBody>
      </p:sp>
      <p:sp>
        <p:nvSpPr>
          <p:cNvPr id="12" name="Picture Placeholder 11">
            <a:extLst>
              <a:ext uri="{FF2B5EF4-FFF2-40B4-BE49-F238E27FC236}">
                <a16:creationId xmlns:a16="http://schemas.microsoft.com/office/drawing/2014/main" id="{86D6E10E-91E0-4A77-A91B-4CB54876B139}"/>
              </a:ext>
            </a:extLst>
          </p:cNvPr>
          <p:cNvSpPr>
            <a:spLocks noGrp="1"/>
          </p:cNvSpPr>
          <p:nvPr>
            <p:ph type="pic" sz="quarter" idx="13" hasCustomPrompt="1"/>
          </p:nvPr>
        </p:nvSpPr>
        <p:spPr>
          <a:xfrm>
            <a:off x="4583419" y="-29496"/>
            <a:ext cx="19818504" cy="13745496"/>
          </a:xfrm>
          <a:custGeom>
            <a:avLst/>
            <a:gdLst>
              <a:gd name="connsiteX0" fmla="*/ 0 w 12193587"/>
              <a:gd name="connsiteY0" fmla="*/ 9601200 h 9601200"/>
              <a:gd name="connsiteX1" fmla="*/ 6096794 w 12193587"/>
              <a:gd name="connsiteY1" fmla="*/ 0 h 9601200"/>
              <a:gd name="connsiteX2" fmla="*/ 12193587 w 12193587"/>
              <a:gd name="connsiteY2" fmla="*/ 9601200 h 9601200"/>
              <a:gd name="connsiteX3" fmla="*/ 0 w 12193587"/>
              <a:gd name="connsiteY3" fmla="*/ 9601200 h 9601200"/>
              <a:gd name="connsiteX0" fmla="*/ 0 w 19818503"/>
              <a:gd name="connsiteY0" fmla="*/ 9630696 h 9630696"/>
              <a:gd name="connsiteX1" fmla="*/ 13721710 w 19818503"/>
              <a:gd name="connsiteY1" fmla="*/ 0 h 9630696"/>
              <a:gd name="connsiteX2" fmla="*/ 19818503 w 19818503"/>
              <a:gd name="connsiteY2" fmla="*/ 9601200 h 9630696"/>
              <a:gd name="connsiteX3" fmla="*/ 0 w 19818503"/>
              <a:gd name="connsiteY3" fmla="*/ 9630696 h 9630696"/>
              <a:gd name="connsiteX0" fmla="*/ 0 w 19818503"/>
              <a:gd name="connsiteY0" fmla="*/ 13701251 h 13701251"/>
              <a:gd name="connsiteX1" fmla="*/ 19798045 w 19818503"/>
              <a:gd name="connsiteY1" fmla="*/ 0 h 13701251"/>
              <a:gd name="connsiteX2" fmla="*/ 19818503 w 19818503"/>
              <a:gd name="connsiteY2" fmla="*/ 13671755 h 13701251"/>
              <a:gd name="connsiteX3" fmla="*/ 0 w 19818503"/>
              <a:gd name="connsiteY3" fmla="*/ 13701251 h 13701251"/>
              <a:gd name="connsiteX0" fmla="*/ 0 w 19818503"/>
              <a:gd name="connsiteY0" fmla="*/ 13745496 h 13745496"/>
              <a:gd name="connsiteX1" fmla="*/ 19812791 w 19818503"/>
              <a:gd name="connsiteY1" fmla="*/ 0 h 13745496"/>
              <a:gd name="connsiteX2" fmla="*/ 19818503 w 19818503"/>
              <a:gd name="connsiteY2" fmla="*/ 13716000 h 13745496"/>
              <a:gd name="connsiteX3" fmla="*/ 0 w 19818503"/>
              <a:gd name="connsiteY3" fmla="*/ 13745496 h 13745496"/>
              <a:gd name="connsiteX0" fmla="*/ 0 w 19828833"/>
              <a:gd name="connsiteY0" fmla="*/ 13789741 h 13789741"/>
              <a:gd name="connsiteX1" fmla="*/ 19827539 w 19828833"/>
              <a:gd name="connsiteY1" fmla="*/ 0 h 13789741"/>
              <a:gd name="connsiteX2" fmla="*/ 19818503 w 19828833"/>
              <a:gd name="connsiteY2" fmla="*/ 13760245 h 13789741"/>
              <a:gd name="connsiteX3" fmla="*/ 0 w 19828833"/>
              <a:gd name="connsiteY3" fmla="*/ 13789741 h 13789741"/>
              <a:gd name="connsiteX0" fmla="*/ 0 w 19828833"/>
              <a:gd name="connsiteY0" fmla="*/ 13789741 h 13789741"/>
              <a:gd name="connsiteX1" fmla="*/ 19827539 w 19828833"/>
              <a:gd name="connsiteY1" fmla="*/ 0 h 13789741"/>
              <a:gd name="connsiteX2" fmla="*/ 19818503 w 19828833"/>
              <a:gd name="connsiteY2" fmla="*/ 13760245 h 13789741"/>
              <a:gd name="connsiteX3" fmla="*/ 0 w 19828833"/>
              <a:gd name="connsiteY3" fmla="*/ 13789741 h 13789741"/>
              <a:gd name="connsiteX0" fmla="*/ 0 w 19828833"/>
              <a:gd name="connsiteY0" fmla="*/ 13789741 h 13789742"/>
              <a:gd name="connsiteX1" fmla="*/ 19827539 w 19828833"/>
              <a:gd name="connsiteY1" fmla="*/ 0 h 13789742"/>
              <a:gd name="connsiteX2" fmla="*/ 19818503 w 19828833"/>
              <a:gd name="connsiteY2" fmla="*/ 13789742 h 13789742"/>
              <a:gd name="connsiteX3" fmla="*/ 0 w 19828833"/>
              <a:gd name="connsiteY3" fmla="*/ 13789741 h 13789742"/>
            </a:gdLst>
            <a:ahLst/>
            <a:cxnLst>
              <a:cxn ang="0">
                <a:pos x="connsiteX0" y="connsiteY0"/>
              </a:cxn>
              <a:cxn ang="0">
                <a:pos x="connsiteX1" y="connsiteY1"/>
              </a:cxn>
              <a:cxn ang="0">
                <a:pos x="connsiteX2" y="connsiteY2"/>
              </a:cxn>
              <a:cxn ang="0">
                <a:pos x="connsiteX3" y="connsiteY3"/>
              </a:cxn>
            </a:cxnLst>
            <a:rect l="l" t="t" r="r" b="b"/>
            <a:pathLst>
              <a:path w="19828833" h="13789742">
                <a:moveTo>
                  <a:pt x="0" y="13789741"/>
                </a:moveTo>
                <a:lnTo>
                  <a:pt x="19827539" y="0"/>
                </a:lnTo>
                <a:cubicBezTo>
                  <a:pt x="19834358" y="4557252"/>
                  <a:pt x="19811684" y="9232490"/>
                  <a:pt x="19818503" y="13789742"/>
                </a:cubicBezTo>
                <a:lnTo>
                  <a:pt x="0" y="13789741"/>
                </a:lnTo>
                <a:close/>
              </a:path>
            </a:pathLst>
          </a:custGeom>
          <a:solidFill>
            <a:schemeClr val="bg1">
              <a:lumMod val="95000"/>
            </a:schemeClr>
          </a:solidFill>
        </p:spPr>
        <p:txBody>
          <a:bodyPr/>
          <a:lstStyle>
            <a:lvl1pPr marL="0" indent="0">
              <a:buFontTx/>
              <a:buNone/>
              <a:defRPr sz="4000"/>
            </a:lvl1pPr>
          </a:lstStyle>
          <a:p>
            <a:r>
              <a:rPr lang="en-US" dirty="0"/>
              <a:t>Click icon to insert photo</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49549" y="9942257"/>
            <a:ext cx="6497235" cy="1358695"/>
          </a:xfrm>
          <a:prstGeom prst="rect">
            <a:avLst/>
          </a:prstGeom>
        </p:spPr>
        <p:txBody>
          <a:bodyPr/>
          <a:lstStyle>
            <a:lvl1pPr marL="0" indent="0" algn="l">
              <a:lnSpc>
                <a:spcPct val="100000"/>
              </a:lnSpc>
              <a:spcBef>
                <a:spcPts val="120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56334" y="9990941"/>
            <a:ext cx="0" cy="1034345"/>
          </a:xfrm>
          <a:prstGeom prst="line">
            <a:avLst/>
          </a:prstGeom>
          <a:ln w="857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29BB42E-C626-455A-94A8-75E8BC1608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Tree>
    <p:extLst>
      <p:ext uri="{BB962C8B-B14F-4D97-AF65-F5344CB8AC3E}">
        <p14:creationId xmlns:p14="http://schemas.microsoft.com/office/powerpoint/2010/main" val="263939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7943" y="3200400"/>
            <a:ext cx="8474345" cy="4419600"/>
          </a:xfrm>
        </p:spPr>
        <p:txBody>
          <a:bodyPr anchor="b"/>
          <a:lstStyle>
            <a:lvl1pPr algn="l">
              <a:lnSpc>
                <a:spcPct val="100000"/>
              </a:lnSpc>
              <a:defRPr sz="9000" b="0">
                <a:solidFill>
                  <a:schemeClr val="bg1"/>
                </a:solidFill>
                <a:latin typeface="Raleway Lining Medium" panose="020B0603030101060003" pitchFamily="34" charset="0"/>
              </a:defRPr>
            </a:lvl1pPr>
          </a:lstStyle>
          <a:p>
            <a:r>
              <a:rPr lang="en-US" dirty="0"/>
              <a:t>Presentation Title Goes Here</a:t>
            </a:r>
          </a:p>
        </p:txBody>
      </p:sp>
      <p:sp>
        <p:nvSpPr>
          <p:cNvPr id="4" name="Date Placeholder 3"/>
          <p:cNvSpPr>
            <a:spLocks noGrp="1"/>
          </p:cNvSpPr>
          <p:nvPr>
            <p:ph type="dt" sz="half" idx="10"/>
          </p:nvPr>
        </p:nvSpPr>
        <p:spPr>
          <a:xfrm>
            <a:off x="937943" y="8543513"/>
            <a:ext cx="5594889" cy="730250"/>
          </a:xfrm>
        </p:spPr>
        <p:txBody>
          <a:bodyPr/>
          <a:lstStyle>
            <a:lvl1pPr>
              <a:defRPr sz="3000">
                <a:solidFill>
                  <a:schemeClr val="bg1"/>
                </a:solidFill>
              </a:defRPr>
            </a:lvl1pPr>
          </a:lstStyle>
          <a:p>
            <a:r>
              <a:rPr lang="en-US" dirty="0"/>
              <a:t>February 14, 2020</a:t>
            </a:r>
          </a:p>
        </p:txBody>
      </p:sp>
      <p:sp>
        <p:nvSpPr>
          <p:cNvPr id="13" name="Subtitle 2">
            <a:extLst>
              <a:ext uri="{FF2B5EF4-FFF2-40B4-BE49-F238E27FC236}">
                <a16:creationId xmlns:a16="http://schemas.microsoft.com/office/drawing/2014/main" id="{2B05B232-4B89-4B4C-95FA-C1CB6EF1AF76}"/>
              </a:ext>
            </a:extLst>
          </p:cNvPr>
          <p:cNvSpPr>
            <a:spLocks noGrp="1"/>
          </p:cNvSpPr>
          <p:nvPr>
            <p:ph type="subTitle" idx="1"/>
          </p:nvPr>
        </p:nvSpPr>
        <p:spPr>
          <a:xfrm>
            <a:off x="1349549" y="9942257"/>
            <a:ext cx="6497235" cy="1358695"/>
          </a:xfrm>
          <a:prstGeom prst="rect">
            <a:avLst/>
          </a:prstGeom>
        </p:spPr>
        <p:txBody>
          <a:bodyPr/>
          <a:lstStyle>
            <a:lvl1pPr marL="0" indent="0" algn="l">
              <a:lnSpc>
                <a:spcPct val="100000"/>
              </a:lnSpc>
              <a:spcBef>
                <a:spcPts val="120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69AACCCB-AD3F-455A-B22D-FEF0980A882F}"/>
              </a:ext>
            </a:extLst>
          </p:cNvPr>
          <p:cNvCxnSpPr>
            <a:cxnSpLocks/>
          </p:cNvCxnSpPr>
          <p:nvPr userDrawn="1"/>
        </p:nvCxnSpPr>
        <p:spPr>
          <a:xfrm>
            <a:off x="956334" y="9990941"/>
            <a:ext cx="0" cy="1034345"/>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A43EBBF-EA33-4642-B442-77F60A55F5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Tree>
    <p:extLst>
      <p:ext uri="{BB962C8B-B14F-4D97-AF65-F5344CB8AC3E}">
        <p14:creationId xmlns:p14="http://schemas.microsoft.com/office/powerpoint/2010/main" val="5942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build="p">
        <p:tmplLst>
          <p:tmpl lvl="1">
            <p:tnLst>
              <p:par>
                <p:cTn presetID="10" presetClass="entr" presetSubtype="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48F32F-B9BA-0B4E-8BFF-C782B7D58688}"/>
              </a:ext>
            </a:extLst>
          </p:cNvPr>
          <p:cNvSpPr txBox="1">
            <a:spLocks/>
          </p:cNvSpPr>
          <p:nvPr userDrawn="1"/>
        </p:nvSpPr>
        <p:spPr>
          <a:xfrm>
            <a:off x="937943" y="3200400"/>
            <a:ext cx="8474345" cy="4419600"/>
          </a:xfrm>
          <a:prstGeom prst="rect">
            <a:avLst/>
          </a:prstGeom>
        </p:spPr>
        <p:txBody>
          <a:bodyPr vert="horz" lIns="0" tIns="0" rIns="0" bIns="0" rtlCol="0" anchor="b">
            <a:noAutofit/>
          </a:bodyPr>
          <a:lstStyle>
            <a:lvl1pPr algn="l" defTabSz="1828800" rtl="0" eaLnBrk="1" latinLnBrk="0" hangingPunct="1">
              <a:lnSpc>
                <a:spcPct val="100000"/>
              </a:lnSpc>
              <a:spcBef>
                <a:spcPct val="0"/>
              </a:spcBef>
              <a:buNone/>
              <a:defRPr sz="9000" b="0" kern="1200">
                <a:solidFill>
                  <a:schemeClr val="bg1"/>
                </a:solidFill>
                <a:latin typeface="Raleway Lining Medium" panose="020B0603030101060003" pitchFamily="34" charset="0"/>
                <a:ea typeface="+mj-ea"/>
                <a:cs typeface="+mj-cs"/>
              </a:defRPr>
            </a:lvl1pPr>
          </a:lstStyle>
          <a:p>
            <a:endParaRPr lang="en-US" dirty="0"/>
          </a:p>
        </p:txBody>
      </p:sp>
      <p:sp>
        <p:nvSpPr>
          <p:cNvPr id="11" name="Date Placeholder 3">
            <a:extLst>
              <a:ext uri="{FF2B5EF4-FFF2-40B4-BE49-F238E27FC236}">
                <a16:creationId xmlns:a16="http://schemas.microsoft.com/office/drawing/2014/main" id="{A483648F-A14A-8340-9D94-0E8F40ABD2A4}"/>
              </a:ext>
            </a:extLst>
          </p:cNvPr>
          <p:cNvSpPr>
            <a:spLocks noGrp="1"/>
          </p:cNvSpPr>
          <p:nvPr>
            <p:ph type="dt" sz="half" idx="10"/>
          </p:nvPr>
        </p:nvSpPr>
        <p:spPr>
          <a:xfrm>
            <a:off x="937943" y="8543513"/>
            <a:ext cx="5594889" cy="730250"/>
          </a:xfrm>
        </p:spPr>
        <p:txBody>
          <a:bodyPr/>
          <a:lstStyle>
            <a:lvl1pPr>
              <a:defRPr sz="3000">
                <a:solidFill>
                  <a:schemeClr val="bg1"/>
                </a:solidFill>
              </a:defRPr>
            </a:lvl1pPr>
          </a:lstStyle>
          <a:p>
            <a:r>
              <a:rPr lang="en-US" dirty="0"/>
              <a:t>February 14, 2020</a:t>
            </a:r>
          </a:p>
        </p:txBody>
      </p:sp>
      <p:sp>
        <p:nvSpPr>
          <p:cNvPr id="12" name="Subtitle 2">
            <a:extLst>
              <a:ext uri="{FF2B5EF4-FFF2-40B4-BE49-F238E27FC236}">
                <a16:creationId xmlns:a16="http://schemas.microsoft.com/office/drawing/2014/main" id="{7B95C4B4-5B00-AF44-A3BB-306128F2AA34}"/>
              </a:ext>
            </a:extLst>
          </p:cNvPr>
          <p:cNvSpPr>
            <a:spLocks noGrp="1"/>
          </p:cNvSpPr>
          <p:nvPr>
            <p:ph type="subTitle" idx="1"/>
          </p:nvPr>
        </p:nvSpPr>
        <p:spPr>
          <a:xfrm>
            <a:off x="1349549" y="9942257"/>
            <a:ext cx="6497235" cy="1358695"/>
          </a:xfrm>
          <a:prstGeom prst="rect">
            <a:avLst/>
          </a:prstGeom>
        </p:spPr>
        <p:txBody>
          <a:bodyPr/>
          <a:lstStyle>
            <a:lvl1pPr marL="0" indent="0" algn="l">
              <a:lnSpc>
                <a:spcPct val="100000"/>
              </a:lnSpc>
              <a:spcBef>
                <a:spcPts val="120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cxnSp>
        <p:nvCxnSpPr>
          <p:cNvPr id="14" name="Straight Connector 13">
            <a:extLst>
              <a:ext uri="{FF2B5EF4-FFF2-40B4-BE49-F238E27FC236}">
                <a16:creationId xmlns:a16="http://schemas.microsoft.com/office/drawing/2014/main" id="{F1B0B786-7A0E-5043-9290-67F3A8F30580}"/>
              </a:ext>
            </a:extLst>
          </p:cNvPr>
          <p:cNvCxnSpPr>
            <a:cxnSpLocks/>
          </p:cNvCxnSpPr>
          <p:nvPr userDrawn="1"/>
        </p:nvCxnSpPr>
        <p:spPr>
          <a:xfrm>
            <a:off x="956334" y="9990941"/>
            <a:ext cx="0" cy="1034345"/>
          </a:xfrm>
          <a:prstGeom prst="line">
            <a:avLst/>
          </a:prstGeom>
          <a:ln w="857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B2D4D50-7787-48FA-8CB0-25EC69836A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0741" y="1028699"/>
            <a:ext cx="2834646" cy="685801"/>
          </a:xfrm>
          <a:prstGeom prst="rect">
            <a:avLst/>
          </a:prstGeom>
        </p:spPr>
      </p:pic>
      <p:sp>
        <p:nvSpPr>
          <p:cNvPr id="3" name="Text Placeholder 2">
            <a:extLst>
              <a:ext uri="{FF2B5EF4-FFF2-40B4-BE49-F238E27FC236}">
                <a16:creationId xmlns:a16="http://schemas.microsoft.com/office/drawing/2014/main" id="{FF903DB4-F605-C943-9DAD-B8B49DB7EE87}"/>
              </a:ext>
            </a:extLst>
          </p:cNvPr>
          <p:cNvSpPr>
            <a:spLocks noGrp="1"/>
          </p:cNvSpPr>
          <p:nvPr>
            <p:ph type="body" sz="quarter" idx="11" hasCustomPrompt="1"/>
          </p:nvPr>
        </p:nvSpPr>
        <p:spPr>
          <a:xfrm>
            <a:off x="900741" y="5181601"/>
            <a:ext cx="12435205" cy="2693418"/>
          </a:xfrm>
        </p:spPr>
        <p:txBody>
          <a:bodyPr anchor="b" anchorCtr="0">
            <a:noAutofit/>
          </a:bodyPr>
          <a:lstStyle>
            <a:lvl1pPr marL="0" indent="0">
              <a:buNone/>
              <a:defRPr sz="9000" b="0" i="0">
                <a:solidFill>
                  <a:schemeClr val="bg1"/>
                </a:solidFill>
                <a:latin typeface="Raleway Lining Medium" panose="020B0503030101060003" pitchFamily="34" charset="77"/>
              </a:defRPr>
            </a:lvl1pPr>
            <a:lvl2pPr>
              <a:defRPr>
                <a:solidFill>
                  <a:schemeClr val="bg1"/>
                </a:solidFill>
              </a:defRPr>
            </a:lvl2pPr>
            <a:lvl3pPr marL="2286000" marR="0"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solidFill>
                  <a:schemeClr val="bg1"/>
                </a:solidFill>
              </a:defRPr>
            </a:lvl3pPr>
            <a:lvl4pPr>
              <a:defRPr>
                <a:solidFill>
                  <a:schemeClr val="bg1"/>
                </a:solidFill>
              </a:defRPr>
            </a:lvl4pPr>
            <a:lvl5pPr>
              <a:defRPr>
                <a:solidFill>
                  <a:schemeClr val="bg1"/>
                </a:solidFill>
              </a:defRPr>
            </a:lvl5pPr>
          </a:lstStyle>
          <a:p>
            <a:r>
              <a:rPr lang="en-US" dirty="0"/>
              <a:t>Presentation Title Goes Here</a:t>
            </a:r>
          </a:p>
        </p:txBody>
      </p:sp>
    </p:spTree>
    <p:extLst>
      <p:ext uri="{BB962C8B-B14F-4D97-AF65-F5344CB8AC3E}">
        <p14:creationId xmlns:p14="http://schemas.microsoft.com/office/powerpoint/2010/main" val="131018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childTnLst>
                                </p:cTn>
                              </p:par>
                              <p:par>
                                <p:cTn id="14" presetID="10" presetClass="entr" presetSubtype="0" fill="hold"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build="p">
        <p:tmplLst>
          <p:tmpl lvl="1">
            <p:tnLst>
              <p:par>
                <p:cTn presetID="10" presetClass="entr" presetSubtype="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chemeClr val="bg2"/>
        </a:solidFill>
        <a:effectLst/>
      </p:bgPr>
    </p:bg>
    <p:spTree>
      <p:nvGrpSpPr>
        <p:cNvPr id="1" name=""/>
        <p:cNvGrpSpPr/>
        <p:nvPr/>
      </p:nvGrpSpPr>
      <p:grpSpPr>
        <a:xfrm>
          <a:off x="0" y="0"/>
          <a:ext cx="0" cy="0"/>
          <a:chOff x="0" y="0"/>
          <a:chExt cx="0" cy="0"/>
        </a:xfrm>
      </p:grpSpPr>
      <p:pic>
        <p:nvPicPr>
          <p:cNvPr id="12" name="Picture 11" descr="A picture containing door, covered, snow&#10;&#10;Description automatically generated">
            <a:extLst>
              <a:ext uri="{FF2B5EF4-FFF2-40B4-BE49-F238E27FC236}">
                <a16:creationId xmlns:a16="http://schemas.microsoft.com/office/drawing/2014/main" id="{8DFCF5A1-51F6-4BB0-B667-0AB753992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0"/>
            <a:ext cx="24384000" cy="13716000"/>
          </a:xfrm>
          <a:prstGeom prst="rect">
            <a:avLst/>
          </a:prstGeom>
        </p:spPr>
      </p:pic>
      <p:sp>
        <p:nvSpPr>
          <p:cNvPr id="2" name="Title 1"/>
          <p:cNvSpPr>
            <a:spLocks noGrp="1"/>
          </p:cNvSpPr>
          <p:nvPr>
            <p:ph type="title"/>
          </p:nvPr>
        </p:nvSpPr>
        <p:spPr>
          <a:xfrm>
            <a:off x="2325688" y="4401880"/>
            <a:ext cx="12687300" cy="6151820"/>
          </a:xfrm>
        </p:spPr>
        <p:txBody>
          <a:bodyPr anchor="t"/>
          <a:lstStyle>
            <a:lvl1pPr>
              <a:lnSpc>
                <a:spcPct val="100000"/>
              </a:lnSpc>
              <a:defRPr sz="9000">
                <a:latin typeface="Raleway Lining Medium" panose="020B06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2325688" y="3157870"/>
            <a:ext cx="21033938" cy="1085036"/>
          </a:xfrm>
          <a:prstGeom prst="rect">
            <a:avLst/>
          </a:prstGeom>
        </p:spPr>
        <p:txBody>
          <a:bodyPr anchor="b"/>
          <a:lstStyle>
            <a:lvl1pPr marL="0" indent="0">
              <a:lnSpc>
                <a:spcPct val="100000"/>
              </a:lnSpc>
              <a:buNone/>
              <a:defRPr sz="40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7526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Divider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5688" y="4401880"/>
            <a:ext cx="12687300" cy="6151820"/>
          </a:xfrm>
        </p:spPr>
        <p:txBody>
          <a:bodyPr anchor="t"/>
          <a:lstStyle>
            <a:lvl1pPr>
              <a:lnSpc>
                <a:spcPct val="100000"/>
              </a:lnSpc>
              <a:defRPr sz="9000">
                <a:solidFill>
                  <a:schemeClr val="bg1"/>
                </a:solidFill>
                <a:latin typeface="Raleway Lining Medium" panose="020B06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2325688" y="3157870"/>
            <a:ext cx="21033938" cy="1085036"/>
          </a:xfrm>
          <a:prstGeom prst="rect">
            <a:avLst/>
          </a:prstGeom>
        </p:spPr>
        <p:txBody>
          <a:bodyPr anchor="b"/>
          <a:lstStyle>
            <a:lvl1pPr marL="0" indent="0">
              <a:lnSpc>
                <a:spcPct val="100000"/>
              </a:lnSpc>
              <a:buNone/>
              <a:defRPr sz="4000">
                <a:solidFill>
                  <a:schemeClr val="bg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143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Conten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p:cNvSpPr>
            <a:spLocks noGrp="1"/>
          </p:cNvSpPr>
          <p:nvPr>
            <p:ph sz="half" idx="1"/>
          </p:nvPr>
        </p:nvSpPr>
        <p:spPr>
          <a:xfrm>
            <a:off x="7964488" y="2438400"/>
            <a:ext cx="7211822" cy="10144836"/>
          </a:xfrm>
          <a:prstGeom prst="rect">
            <a:avLst/>
          </a:prstGeom>
        </p:spPr>
        <p:txBody>
          <a:bodyPr/>
          <a:lstStyle>
            <a:lvl1pPr marL="0" indent="0">
              <a:lnSpc>
                <a:spcPts val="3200"/>
              </a:lnSpc>
              <a:spcBef>
                <a:spcPts val="1800"/>
              </a:spcBef>
              <a:buFontTx/>
              <a:buNone/>
              <a:defRPr sz="2200" b="1">
                <a:solidFill>
                  <a:schemeClr val="tx2"/>
                </a:solidFill>
              </a:defRPr>
            </a:lvl1pPr>
            <a:lvl2pPr marL="463550" indent="-457200">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tx2"/>
                </a:solidFill>
              </a:defRPr>
            </a:lvl2pPr>
            <a:lvl3pPr marL="914400" indent="-457200">
              <a:lnSpc>
                <a:spcPts val="3200"/>
              </a:lnSpc>
              <a:spcBef>
                <a:spcPts val="1200"/>
              </a:spcBef>
              <a:defRPr sz="2200">
                <a:solidFill>
                  <a:schemeClr val="tx2"/>
                </a:solidFill>
              </a:defRPr>
            </a:lvl3pPr>
            <a:lvl4pPr marL="1379538" indent="-457200">
              <a:lnSpc>
                <a:spcPts val="3200"/>
              </a:lnSpc>
              <a:spcBef>
                <a:spcPts val="1200"/>
              </a:spcBef>
              <a:defRPr sz="2200">
                <a:solidFill>
                  <a:schemeClr val="tx2"/>
                </a:solidFill>
              </a:defRPr>
            </a:lvl4pPr>
            <a:lvl5pPr marL="1828800" indent="-457200">
              <a:lnSpc>
                <a:spcPts val="3200"/>
              </a:lnSpc>
              <a:spcBef>
                <a:spcPts val="1200"/>
              </a:spcBef>
              <a:defRPr sz="2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10" name="Content Placeholder 2">
            <a:extLst>
              <a:ext uri="{FF2B5EF4-FFF2-40B4-BE49-F238E27FC236}">
                <a16:creationId xmlns:a16="http://schemas.microsoft.com/office/drawing/2014/main" id="{A54FB4CA-D5AC-4588-8615-D202A9527850}"/>
              </a:ext>
            </a:extLst>
          </p:cNvPr>
          <p:cNvSpPr>
            <a:spLocks noGrp="1"/>
          </p:cNvSpPr>
          <p:nvPr>
            <p:ph sz="half" idx="13"/>
          </p:nvPr>
        </p:nvSpPr>
        <p:spPr>
          <a:xfrm>
            <a:off x="16460788" y="2463577"/>
            <a:ext cx="7211822" cy="10144836"/>
          </a:xfrm>
          <a:prstGeom prst="rect">
            <a:avLst/>
          </a:prstGeom>
        </p:spPr>
        <p:txBody>
          <a:bodyPr/>
          <a:lstStyle>
            <a:lvl1pPr marL="0" indent="0">
              <a:lnSpc>
                <a:spcPts val="3200"/>
              </a:lnSpc>
              <a:spcBef>
                <a:spcPts val="1800"/>
              </a:spcBef>
              <a:buFontTx/>
              <a:buNone/>
              <a:defRPr sz="2200" b="1">
                <a:solidFill>
                  <a:schemeClr val="tx2"/>
                </a:solidFill>
              </a:defRPr>
            </a:lvl1pPr>
            <a:lvl2pPr marL="463550" indent="-457200">
              <a:lnSpc>
                <a:spcPts val="3200"/>
              </a:lnSpc>
              <a:spcBef>
                <a:spcPts val="1800"/>
              </a:spcBef>
              <a:spcAft>
                <a:spcPts val="1800"/>
              </a:spcAft>
              <a:buSzPct val="90000"/>
              <a:buFontTx/>
              <a:buBlip>
                <a:blip r:embed="rId2">
                  <a:extLst>
                    <a:ext uri="{96DAC541-7B7A-43D3-8B79-37D633B846F1}">
                      <asvg:svgBlip xmlns:asvg="http://schemas.microsoft.com/office/drawing/2016/SVG/main" r:embed="rId3"/>
                    </a:ext>
                  </a:extLst>
                </a:blip>
              </a:buBlip>
              <a:defRPr sz="2200">
                <a:solidFill>
                  <a:schemeClr val="tx2"/>
                </a:solidFill>
              </a:defRPr>
            </a:lvl2pPr>
            <a:lvl3pPr marL="914400" indent="-457200">
              <a:lnSpc>
                <a:spcPts val="3200"/>
              </a:lnSpc>
              <a:spcBef>
                <a:spcPts val="1200"/>
              </a:spcBef>
              <a:defRPr sz="2200">
                <a:solidFill>
                  <a:schemeClr val="tx2"/>
                </a:solidFill>
              </a:defRPr>
            </a:lvl3pPr>
            <a:lvl4pPr marL="1379538" indent="-457200">
              <a:lnSpc>
                <a:spcPts val="3200"/>
              </a:lnSpc>
              <a:spcBef>
                <a:spcPts val="1200"/>
              </a:spcBef>
              <a:defRPr sz="2200">
                <a:solidFill>
                  <a:schemeClr val="tx2"/>
                </a:solidFill>
              </a:defRPr>
            </a:lvl4pPr>
            <a:lvl5pPr marL="1828800" indent="-457200">
              <a:lnSpc>
                <a:spcPts val="3200"/>
              </a:lnSpc>
              <a:spcBef>
                <a:spcPts val="1200"/>
              </a:spcBef>
              <a:defRPr sz="2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traffic, light&#10;&#10;Description automatically generated">
            <a:extLst>
              <a:ext uri="{FF2B5EF4-FFF2-40B4-BE49-F238E27FC236}">
                <a16:creationId xmlns:a16="http://schemas.microsoft.com/office/drawing/2014/main" id="{3ABC24C8-77EB-4E59-81C8-364F97FE49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
        <p:nvSpPr>
          <p:cNvPr id="14" name="Text Placeholder 13">
            <a:extLst>
              <a:ext uri="{FF2B5EF4-FFF2-40B4-BE49-F238E27FC236}">
                <a16:creationId xmlns:a16="http://schemas.microsoft.com/office/drawing/2014/main" id="{F9DB0949-353B-422D-8E65-5EBD0C617EC7}"/>
              </a:ext>
            </a:extLst>
          </p:cNvPr>
          <p:cNvSpPr>
            <a:spLocks noGrp="1"/>
          </p:cNvSpPr>
          <p:nvPr>
            <p:ph type="body" sz="quarter" idx="14"/>
          </p:nvPr>
        </p:nvSpPr>
        <p:spPr>
          <a:xfrm>
            <a:off x="931151" y="4435475"/>
            <a:ext cx="4121150" cy="4845050"/>
          </a:xfrm>
        </p:spPr>
        <p:txBody>
          <a:bodyPr anchor="ctr"/>
          <a:lstStyle>
            <a:lvl1pPr marL="0" indent="0">
              <a:lnSpc>
                <a:spcPts val="7700"/>
              </a:lnSpc>
              <a:buFontTx/>
              <a:buNone/>
              <a:defRPr sz="6600">
                <a:solidFill>
                  <a:schemeClr val="accent2"/>
                </a:solidFill>
              </a:defRPr>
            </a:lvl1pPr>
            <a:lvl2pPr marL="0" indent="0">
              <a:buFontTx/>
              <a:buNone/>
              <a:defRPr sz="2200">
                <a:solidFill>
                  <a:schemeClr val="bg1"/>
                </a:solidFill>
              </a:defRPr>
            </a:lvl2pPr>
            <a:lvl3pPr marL="342900" indent="-342900">
              <a:buSzPct val="90000"/>
              <a:buFontTx/>
              <a:buBlip>
                <a:blip r:embed="rId2">
                  <a:extLst>
                    <a:ext uri="{96DAC541-7B7A-43D3-8B79-37D633B846F1}">
                      <asvg:svgBlip xmlns:asvg="http://schemas.microsoft.com/office/drawing/2016/SVG/main" r:embed="rId3"/>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2">
                  <a:extLst>
                    <a:ext uri="{96DAC541-7B7A-43D3-8B79-37D633B846F1}">
                      <asvg:svgBlip xmlns:asvg="http://schemas.microsoft.com/office/drawing/2016/SVG/main" r:embed="rId3"/>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735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10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10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1000"/>
                                        <p:tgtEl>
                                          <p:spTgt spid="1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1000"/>
                                        <p:tgtEl>
                                          <p:spTgt spid="14">
                                            <p:txEl>
                                              <p:pRg st="4" end="4"/>
                                            </p:txEl>
                                          </p:spTgt>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1000"/>
                                        <p:tgtEl>
                                          <p:spTgt spid="10">
                                            <p:txEl>
                                              <p:pRg st="1" end="1"/>
                                            </p:txEl>
                                          </p:spTgt>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1000"/>
                                        <p:tgtEl>
                                          <p:spTgt spid="10">
                                            <p:txEl>
                                              <p:pRg st="2" end="2"/>
                                            </p:txEl>
                                          </p:spTgt>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fade">
                                      <p:cBhvr>
                                        <p:cTn id="46" dur="1000"/>
                                        <p:tgtEl>
                                          <p:spTgt spid="10">
                                            <p:txEl>
                                              <p:pRg st="3" end="3"/>
                                            </p:txEl>
                                          </p:spTgt>
                                        </p:tgtEl>
                                      </p:cBhvr>
                                    </p:animEffect>
                                  </p:childTnLst>
                                </p:cTn>
                              </p:par>
                              <p:par>
                                <p:cTn id="47" presetID="10" presetClass="entr" presetSubtype="0" fill="hold" grpId="0" nodeType="withEffect">
                                  <p:stCondLst>
                                    <p:cond delay="40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10" grpId="0" build="p">
        <p:tmplLst>
          <p:tmpl lvl="1">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2">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3">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4">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5">
            <p:tnLst>
              <p:par>
                <p:cTn presetID="10" presetClass="entr" presetSubtype="0" fill="hold" nodeType="withEffect">
                  <p:stCondLst>
                    <p:cond delay="4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4" grpId="0" uiExpand="1"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Photo">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A54573-4820-4AF4-9643-69E474A2A541}"/>
              </a:ext>
            </a:extLst>
          </p:cNvPr>
          <p:cNvSpPr>
            <a:spLocks noGrp="1"/>
          </p:cNvSpPr>
          <p:nvPr>
            <p:ph type="pic" sz="quarter" idx="15" hasCustomPrompt="1"/>
          </p:nvPr>
        </p:nvSpPr>
        <p:spPr>
          <a:xfrm>
            <a:off x="15012987" y="-1"/>
            <a:ext cx="9374123" cy="13716001"/>
          </a:xfrm>
          <a:solidFill>
            <a:schemeClr val="bg1">
              <a:lumMod val="95000"/>
            </a:schemeClr>
          </a:solidFill>
        </p:spPr>
        <p:txBody>
          <a:bodyPr/>
          <a:lstStyle>
            <a:lvl1pPr marL="0" indent="0">
              <a:buFontTx/>
              <a:buNone/>
              <a:defRPr sz="3000"/>
            </a:lvl1pPr>
          </a:lstStyle>
          <a:p>
            <a:r>
              <a:rPr lang="en-US" sz="3000" dirty="0"/>
              <a:t>Click icon to insert photo.</a:t>
            </a:r>
            <a:endParaRPr lang="en-US" dirty="0"/>
          </a:p>
        </p:txBody>
      </p:sp>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sp>
        <p:nvSpPr>
          <p:cNvPr id="8" name="Text Placeholder 7">
            <a:extLst>
              <a:ext uri="{FF2B5EF4-FFF2-40B4-BE49-F238E27FC236}">
                <a16:creationId xmlns:a16="http://schemas.microsoft.com/office/drawing/2014/main" id="{4FD3C256-CCAD-4B84-A50F-088D6A25EF63}"/>
              </a:ext>
            </a:extLst>
          </p:cNvPr>
          <p:cNvSpPr>
            <a:spLocks noGrp="1"/>
          </p:cNvSpPr>
          <p:nvPr>
            <p:ph type="body" sz="quarter" idx="16"/>
          </p:nvPr>
        </p:nvSpPr>
        <p:spPr>
          <a:xfrm>
            <a:off x="7964423" y="3924300"/>
            <a:ext cx="5865812" cy="8839200"/>
          </a:xfrm>
        </p:spPr>
        <p:txBody>
          <a:bodyPr/>
          <a:lstStyle>
            <a:lvl1pPr marL="0" indent="0">
              <a:lnSpc>
                <a:spcPts val="3800"/>
              </a:lnSpc>
              <a:spcBef>
                <a:spcPts val="3600"/>
              </a:spcBef>
              <a:buFontTx/>
              <a:buNone/>
              <a:defRPr sz="2600"/>
            </a:lvl1pPr>
            <a:lvl2pPr marL="457200" indent="-457200">
              <a:lnSpc>
                <a:spcPts val="3800"/>
              </a:lnSpc>
              <a:spcBef>
                <a:spcPts val="1200"/>
              </a:spcBef>
              <a:buSzPct val="90000"/>
              <a:buFontTx/>
              <a:buBlip>
                <a:blip r:embed="rId2">
                  <a:extLst>
                    <a:ext uri="{96DAC541-7B7A-43D3-8B79-37D633B846F1}">
                      <asvg:svgBlip xmlns:asvg="http://schemas.microsoft.com/office/drawing/2016/SVG/main" r:embed="rId3"/>
                    </a:ext>
                  </a:extLst>
                </a:blip>
              </a:buBlip>
              <a:defRPr sz="2600"/>
            </a:lvl2pPr>
            <a:lvl3pPr marL="0" indent="0">
              <a:lnSpc>
                <a:spcPts val="3800"/>
              </a:lnSpc>
              <a:spcBef>
                <a:spcPts val="1200"/>
              </a:spcBef>
              <a:buFontTx/>
              <a:buNone/>
              <a:defRPr sz="2600" b="1"/>
            </a:lvl3pPr>
            <a:lvl4pPr marL="457200" indent="-457200">
              <a:lnSpc>
                <a:spcPts val="3800"/>
              </a:lnSpc>
              <a:spcBef>
                <a:spcPts val="1200"/>
              </a:spcBef>
              <a:buSzPct val="90000"/>
              <a:buFontTx/>
              <a:buBlip>
                <a:blip r:embed="rId2">
                  <a:extLst>
                    <a:ext uri="{96DAC541-7B7A-43D3-8B79-37D633B846F1}">
                      <asvg:svgBlip xmlns:asvg="http://schemas.microsoft.com/office/drawing/2016/SVG/main" r:embed="rId3"/>
                    </a:ext>
                  </a:extLst>
                </a:blip>
              </a:buBlip>
              <a:defRPr sz="2600"/>
            </a:lvl4pPr>
            <a:lvl5pPr marL="914400" indent="-457200">
              <a:lnSpc>
                <a:spcPts val="3800"/>
              </a:lnSpc>
              <a:spcBef>
                <a:spcPts val="1200"/>
              </a:spcBef>
              <a:buSzPct val="90000"/>
              <a:buFontTx/>
              <a:buBlip>
                <a:blip r:embed="rId2">
                  <a:extLst>
                    <a:ext uri="{96DAC541-7B7A-43D3-8B79-37D633B846F1}">
                      <asvg:svgBlip xmlns:asvg="http://schemas.microsoft.com/office/drawing/2016/SVG/main" r:embed="rId3"/>
                    </a:ext>
                  </a:extLst>
                </a:blip>
              </a:buBlip>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traffic, light&#10;&#10;Description automatically generated">
            <a:extLst>
              <a:ext uri="{FF2B5EF4-FFF2-40B4-BE49-F238E27FC236}">
                <a16:creationId xmlns:a16="http://schemas.microsoft.com/office/drawing/2014/main" id="{FC5B0769-F039-6C44-96F1-72822F7C8D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
        <p:nvSpPr>
          <p:cNvPr id="10" name="Text Placeholder 13">
            <a:extLst>
              <a:ext uri="{FF2B5EF4-FFF2-40B4-BE49-F238E27FC236}">
                <a16:creationId xmlns:a16="http://schemas.microsoft.com/office/drawing/2014/main" id="{A646747C-A7C6-314B-B049-0BA46ABAB3F1}"/>
              </a:ext>
            </a:extLst>
          </p:cNvPr>
          <p:cNvSpPr>
            <a:spLocks noGrp="1"/>
          </p:cNvSpPr>
          <p:nvPr>
            <p:ph type="body" sz="quarter" idx="14"/>
          </p:nvPr>
        </p:nvSpPr>
        <p:spPr>
          <a:xfrm>
            <a:off x="931151" y="4435475"/>
            <a:ext cx="4121150" cy="4845050"/>
          </a:xfrm>
        </p:spPr>
        <p:txBody>
          <a:bodyPr anchor="ctr"/>
          <a:lstStyle>
            <a:lvl1pPr marL="0" indent="0">
              <a:lnSpc>
                <a:spcPts val="7700"/>
              </a:lnSpc>
              <a:buFontTx/>
              <a:buNone/>
              <a:defRPr sz="6600">
                <a:solidFill>
                  <a:schemeClr val="accent2"/>
                </a:solidFill>
              </a:defRPr>
            </a:lvl1pPr>
            <a:lvl2pPr marL="0" indent="0">
              <a:buFontTx/>
              <a:buNone/>
              <a:defRPr sz="2200">
                <a:solidFill>
                  <a:schemeClr val="bg1"/>
                </a:solidFill>
              </a:defRPr>
            </a:lvl2pPr>
            <a:lvl3pPr marL="342900" indent="-342900">
              <a:buSzPct val="90000"/>
              <a:buFontTx/>
              <a:buBlip>
                <a:blip r:embed="rId2">
                  <a:extLst>
                    <a:ext uri="{96DAC541-7B7A-43D3-8B79-37D633B846F1}">
                      <asvg:svgBlip xmlns:asvg="http://schemas.microsoft.com/office/drawing/2016/SVG/main" r:embed="rId3"/>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2">
                  <a:extLst>
                    <a:ext uri="{96DAC541-7B7A-43D3-8B79-37D633B846F1}">
                      <asvg:svgBlip xmlns:asvg="http://schemas.microsoft.com/office/drawing/2016/SVG/main" r:embed="rId3"/>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906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1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1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10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uiExpand="1" build="p">
        <p:tmplLst>
          <p:tmpl lvl="1">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2">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3">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4">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 lvl="5">
            <p:tnLst>
              <p:par>
                <p:cTn presetID="10"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10" grpId="0" uiExpan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Blank">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1B424D-D015-4719-83AB-1838B6E4020E}"/>
              </a:ext>
            </a:extLst>
          </p:cNvPr>
          <p:cNvSpPr/>
          <p:nvPr userDrawn="1"/>
        </p:nvSpPr>
        <p:spPr>
          <a:xfrm>
            <a:off x="0" y="0"/>
            <a:ext cx="6592888"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lide Number Placeholder 6"/>
          <p:cNvSpPr>
            <a:spLocks noGrp="1"/>
          </p:cNvSpPr>
          <p:nvPr>
            <p:ph type="sldNum" sz="quarter" idx="12"/>
          </p:nvPr>
        </p:nvSpPr>
        <p:spPr/>
        <p:txBody>
          <a:bodyPr/>
          <a:lstStyle/>
          <a:p>
            <a:fld id="{966E150A-D23A-419D-BACC-3F2CA0633B62}" type="slidenum">
              <a:rPr lang="en-US" smtClean="0"/>
              <a:t>‹#›</a:t>
            </a:fld>
            <a:endParaRPr lang="en-US"/>
          </a:p>
        </p:txBody>
      </p:sp>
      <p:pic>
        <p:nvPicPr>
          <p:cNvPr id="12" name="Picture 11" descr="A picture containing traffic, light&#10;&#10;Description automatically generated">
            <a:extLst>
              <a:ext uri="{FF2B5EF4-FFF2-40B4-BE49-F238E27FC236}">
                <a16:creationId xmlns:a16="http://schemas.microsoft.com/office/drawing/2014/main" id="{3ABC24C8-77EB-4E59-81C8-364F97FE49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481" y="889366"/>
            <a:ext cx="3255271" cy="932690"/>
          </a:xfrm>
          <a:prstGeom prst="rect">
            <a:avLst/>
          </a:prstGeom>
        </p:spPr>
      </p:pic>
      <p:sp>
        <p:nvSpPr>
          <p:cNvPr id="14" name="Text Placeholder 13">
            <a:extLst>
              <a:ext uri="{FF2B5EF4-FFF2-40B4-BE49-F238E27FC236}">
                <a16:creationId xmlns:a16="http://schemas.microsoft.com/office/drawing/2014/main" id="{F9DB0949-353B-422D-8E65-5EBD0C617EC7}"/>
              </a:ext>
            </a:extLst>
          </p:cNvPr>
          <p:cNvSpPr>
            <a:spLocks noGrp="1"/>
          </p:cNvSpPr>
          <p:nvPr>
            <p:ph type="body" sz="quarter" idx="14"/>
          </p:nvPr>
        </p:nvSpPr>
        <p:spPr>
          <a:xfrm>
            <a:off x="931151" y="4435475"/>
            <a:ext cx="4121150" cy="4845050"/>
          </a:xfrm>
        </p:spPr>
        <p:txBody>
          <a:bodyPr anchor="ctr"/>
          <a:lstStyle>
            <a:lvl1pPr marL="0" indent="0" algn="l">
              <a:lnSpc>
                <a:spcPts val="7700"/>
              </a:lnSpc>
              <a:buFontTx/>
              <a:buNone/>
              <a:defRPr sz="6600">
                <a:solidFill>
                  <a:schemeClr val="accent2"/>
                </a:solidFill>
              </a:defRPr>
            </a:lvl1pPr>
            <a:lvl2pPr marL="0" indent="0">
              <a:lnSpc>
                <a:spcPts val="3200"/>
              </a:lnSpc>
              <a:buFontTx/>
              <a:buNone/>
              <a:defRPr sz="2200">
                <a:solidFill>
                  <a:schemeClr val="bg1"/>
                </a:solidFill>
              </a:defRPr>
            </a:lvl2pPr>
            <a:lvl3pPr marL="342900" indent="-342900">
              <a:buSzPct val="90000"/>
              <a:buFontTx/>
              <a:buBlip>
                <a:blip r:embed="rId3">
                  <a:extLst>
                    <a:ext uri="{96DAC541-7B7A-43D3-8B79-37D633B846F1}">
                      <asvg:svgBlip xmlns:asvg="http://schemas.microsoft.com/office/drawing/2016/SVG/main" r:embed="rId4"/>
                    </a:ext>
                  </a:extLst>
                </a:blip>
              </a:buBlip>
              <a:defRPr sz="2200">
                <a:solidFill>
                  <a:schemeClr val="bg1"/>
                </a:solidFill>
              </a:defRPr>
            </a:lvl3pPr>
            <a:lvl4pPr marL="0" indent="0">
              <a:buFontTx/>
              <a:buNone/>
              <a:defRPr sz="2200">
                <a:solidFill>
                  <a:schemeClr val="bg1"/>
                </a:solidFill>
              </a:defRPr>
            </a:lvl4pPr>
            <a:lvl5pPr marL="342900" indent="-342900">
              <a:buSzPct val="90000"/>
              <a:buFontTx/>
              <a:buBlip>
                <a:blip r:embed="rId3">
                  <a:extLst>
                    <a:ext uri="{96DAC541-7B7A-43D3-8B79-37D633B846F1}">
                      <asvg:svgBlip xmlns:asvg="http://schemas.microsoft.com/office/drawing/2016/SVG/main" r:embed="rId4"/>
                    </a:ext>
                  </a:extLst>
                </a:blip>
              </a:buBlip>
              <a:tabLst/>
              <a:defRPr sz="2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285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988" y="2928937"/>
            <a:ext cx="22555199" cy="1522669"/>
          </a:xfrm>
          <a:prstGeom prst="rect">
            <a:avLst/>
          </a:prstGeom>
        </p:spPr>
        <p:txBody>
          <a:bodyPr vert="horz" lIns="0" tIns="0" rIns="0" bIns="0" rtlCol="0" anchor="ctr">
            <a:noAutofit/>
          </a:bodyPr>
          <a:lstStyle/>
          <a:p>
            <a:r>
              <a:rPr lang="en-US" dirty="0"/>
              <a:t>Click to edit Master title style</a:t>
            </a:r>
          </a:p>
        </p:txBody>
      </p:sp>
      <p:sp>
        <p:nvSpPr>
          <p:cNvPr id="4" name="Date Placeholder 3"/>
          <p:cNvSpPr>
            <a:spLocks noGrp="1"/>
          </p:cNvSpPr>
          <p:nvPr>
            <p:ph type="dt" sz="half" idx="2"/>
          </p:nvPr>
        </p:nvSpPr>
        <p:spPr>
          <a:xfrm>
            <a:off x="915988" y="12280964"/>
            <a:ext cx="5594889" cy="730250"/>
          </a:xfrm>
          <a:prstGeom prst="rect">
            <a:avLst/>
          </a:prstGeom>
        </p:spPr>
        <p:txBody>
          <a:bodyPr vert="horz" lIns="0" tIns="0" rIns="0" bIns="0" rtlCol="0" anchor="ctr"/>
          <a:lstStyle>
            <a:lvl1pPr algn="l">
              <a:defRPr sz="2000">
                <a:solidFill>
                  <a:schemeClr val="tx1"/>
                </a:solidFill>
                <a:latin typeface="Raleway Lining" panose="020B0503030101060003" pitchFamily="34" charset="0"/>
              </a:defRPr>
            </a:lvl1pPr>
          </a:lstStyle>
          <a:p>
            <a:fld id="{32969473-0295-4614-8D96-DA69AEA4780B}" type="datetimeFigureOut">
              <a:rPr lang="en-US" smtClean="0"/>
              <a:pPr/>
              <a:t>8/13/2025</a:t>
            </a:fld>
            <a:endParaRPr lang="en-US" dirty="0"/>
          </a:p>
        </p:txBody>
      </p:sp>
      <p:sp>
        <p:nvSpPr>
          <p:cNvPr id="5" name="Footer Placeholder 4"/>
          <p:cNvSpPr>
            <a:spLocks noGrp="1"/>
          </p:cNvSpPr>
          <p:nvPr>
            <p:ph type="ftr" sz="quarter" idx="3"/>
          </p:nvPr>
        </p:nvSpPr>
        <p:spPr>
          <a:xfrm>
            <a:off x="8210920" y="12280964"/>
            <a:ext cx="8230672" cy="730250"/>
          </a:xfrm>
          <a:prstGeom prst="rect">
            <a:avLst/>
          </a:prstGeom>
        </p:spPr>
        <p:txBody>
          <a:bodyPr vert="horz" lIns="0" tIns="0" rIns="0" bIns="0" rtlCol="0" anchor="ctr"/>
          <a:lstStyle>
            <a:lvl1pPr algn="ctr">
              <a:defRPr sz="2000">
                <a:solidFill>
                  <a:schemeClr val="tx1"/>
                </a:solidFill>
                <a:latin typeface="Raleway Lining" panose="020B0503030101060003" pitchFamily="34" charset="0"/>
              </a:defRPr>
            </a:lvl1pPr>
          </a:lstStyle>
          <a:p>
            <a:endParaRPr lang="en-US" dirty="0"/>
          </a:p>
        </p:txBody>
      </p:sp>
      <p:sp>
        <p:nvSpPr>
          <p:cNvPr id="6" name="Slide Number Placeholder 5"/>
          <p:cNvSpPr>
            <a:spLocks noGrp="1"/>
          </p:cNvSpPr>
          <p:nvPr>
            <p:ph type="sldNum" sz="quarter" idx="4"/>
          </p:nvPr>
        </p:nvSpPr>
        <p:spPr>
          <a:xfrm>
            <a:off x="18019114" y="12280964"/>
            <a:ext cx="5487114" cy="730250"/>
          </a:xfrm>
          <a:prstGeom prst="rect">
            <a:avLst/>
          </a:prstGeom>
        </p:spPr>
        <p:txBody>
          <a:bodyPr vert="horz" lIns="0" tIns="0" rIns="0" bIns="0" rtlCol="0" anchor="ctr"/>
          <a:lstStyle>
            <a:lvl1pPr algn="r">
              <a:defRPr sz="2000">
                <a:solidFill>
                  <a:schemeClr val="tx1"/>
                </a:solidFill>
                <a:latin typeface="Raleway Lining" panose="020B0503030101060003" pitchFamily="34" charset="0"/>
              </a:defRPr>
            </a:lvl1pPr>
          </a:lstStyle>
          <a:p>
            <a:fld id="{966E150A-D23A-419D-BACC-3F2CA0633B62}" type="slidenum">
              <a:rPr lang="en-US" smtClean="0"/>
              <a:pPr/>
              <a:t>‹#›</a:t>
            </a:fld>
            <a:endParaRPr lang="en-US" dirty="0"/>
          </a:p>
        </p:txBody>
      </p:sp>
      <p:sp>
        <p:nvSpPr>
          <p:cNvPr id="9" name="Text Placeholder 8">
            <a:extLst>
              <a:ext uri="{FF2B5EF4-FFF2-40B4-BE49-F238E27FC236}">
                <a16:creationId xmlns:a16="http://schemas.microsoft.com/office/drawing/2014/main" id="{16A32A1E-18CD-4381-B414-D9A9243687F9}"/>
              </a:ext>
            </a:extLst>
          </p:cNvPr>
          <p:cNvSpPr>
            <a:spLocks noGrp="1"/>
          </p:cNvSpPr>
          <p:nvPr>
            <p:ph type="body" idx="1"/>
          </p:nvPr>
        </p:nvSpPr>
        <p:spPr>
          <a:xfrm>
            <a:off x="915988" y="5499591"/>
            <a:ext cx="22555199" cy="6465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621088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63" r:id="rId5"/>
    <p:sldLayoutId id="2147483675" r:id="rId6"/>
    <p:sldLayoutId id="2147483664" r:id="rId7"/>
    <p:sldLayoutId id="2147483677" r:id="rId8"/>
    <p:sldLayoutId id="2147483676" r:id="rId9"/>
    <p:sldLayoutId id="2147483669" r:id="rId10"/>
    <p:sldLayoutId id="2147483678" r:id="rId11"/>
    <p:sldLayoutId id="2147483679" r:id="rId12"/>
    <p:sldLayoutId id="2147483680" r:id="rId13"/>
    <p:sldLayoutId id="2147483662" r:id="rId14"/>
    <p:sldLayoutId id="2147483681" r:id="rId15"/>
    <p:sldLayoutId id="2147483682" r:id="rId16"/>
    <p:sldLayoutId id="2147483683" r:id="rId17"/>
    <p:sldLayoutId id="2147483666" r:id="rId18"/>
    <p:sldLayoutId id="214748366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8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514350" indent="-514350" algn="l" defTabSz="1828800" rtl="0" eaLnBrk="1" latinLnBrk="0" hangingPunct="1">
        <a:lnSpc>
          <a:spcPct val="90000"/>
        </a:lnSpc>
        <a:spcBef>
          <a:spcPts val="2000"/>
        </a:spcBef>
        <a:buSzPct val="50000"/>
        <a:buFontTx/>
        <a:buBlip>
          <a:blip r:embed="rId21">
            <a:extLst>
              <a:ext uri="{96DAC541-7B7A-43D3-8B79-37D633B846F1}">
                <asvg:svgBlip xmlns:asvg="http://schemas.microsoft.com/office/drawing/2016/SVG/main" r:embed="rId22"/>
              </a:ext>
            </a:extLst>
          </a:blip>
        </a:buBlip>
        <a:defRPr sz="5000" kern="1200">
          <a:solidFill>
            <a:schemeClr val="tx1"/>
          </a:solidFill>
          <a:latin typeface="Raleway Lining" panose="020B0503030101060003"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Raleway Lining" panose="020B0503030101060003"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Raleway Lining" panose="020B0503030101060003"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Raleway Lining" panose="020B0503030101060003"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Raleway Lining" panose="020B0503030101060003"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4" pos="6793" userDrawn="1">
          <p15:clr>
            <a:srgbClr val="F26B43"/>
          </p15:clr>
        </p15:guide>
        <p15:guide id="5" pos="5929" userDrawn="1">
          <p15:clr>
            <a:srgbClr val="F26B43"/>
          </p15:clr>
        </p15:guide>
        <p15:guide id="7" pos="13921" userDrawn="1">
          <p15:clr>
            <a:srgbClr val="F26B43"/>
          </p15:clr>
        </p15:guide>
        <p15:guide id="9" pos="14785" userDrawn="1">
          <p15:clr>
            <a:srgbClr val="F26B43"/>
          </p15:clr>
        </p15:guide>
        <p15:guide id="10" pos="5017" userDrawn="1">
          <p15:clr>
            <a:srgbClr val="F26B43"/>
          </p15:clr>
        </p15:guide>
        <p15:guide id="11" pos="8569" userDrawn="1">
          <p15:clr>
            <a:srgbClr val="F26B43"/>
          </p15:clr>
        </p15:guide>
        <p15:guide id="13" pos="11241" userDrawn="1">
          <p15:clr>
            <a:srgbClr val="F26B43"/>
          </p15:clr>
        </p15:guide>
        <p15:guide id="14" pos="13033" userDrawn="1">
          <p15:clr>
            <a:srgbClr val="F26B43"/>
          </p15:clr>
        </p15:guide>
        <p15:guide id="15" pos="12145" userDrawn="1">
          <p15:clr>
            <a:srgbClr val="F26B43"/>
          </p15:clr>
        </p15:guide>
        <p15:guide id="16" pos="4153" userDrawn="1">
          <p15:clr>
            <a:srgbClr val="F26B43"/>
          </p15:clr>
        </p15:guide>
        <p15:guide id="17" pos="3241" userDrawn="1">
          <p15:clr>
            <a:srgbClr val="F26B43"/>
          </p15:clr>
        </p15:guide>
        <p15:guide id="19" pos="2353" userDrawn="1">
          <p15:clr>
            <a:srgbClr val="F26B43"/>
          </p15:clr>
        </p15:guide>
        <p15:guide id="21" pos="1465" userDrawn="1">
          <p15:clr>
            <a:srgbClr val="F26B43"/>
          </p15:clr>
        </p15:guide>
        <p15:guide id="24" pos="10369" userDrawn="1">
          <p15:clr>
            <a:srgbClr val="F26B43"/>
          </p15:clr>
        </p15:guide>
        <p15:guide id="25" pos="9457" userDrawn="1">
          <p15:clr>
            <a:srgbClr val="F26B43"/>
          </p15:clr>
        </p15:guide>
        <p15:guide id="27" orient="horz" pos="624" userDrawn="1">
          <p15:clr>
            <a:srgbClr val="F26B43"/>
          </p15:clr>
        </p15:guide>
        <p15:guide id="28" orient="horz" pos="1080" userDrawn="1">
          <p15:clr>
            <a:srgbClr val="F26B43"/>
          </p15:clr>
        </p15:guide>
        <p15:guide id="29" orient="horz" pos="1536" userDrawn="1">
          <p15:clr>
            <a:srgbClr val="F26B43"/>
          </p15:clr>
        </p15:guide>
        <p15:guide id="30" orient="horz" pos="2016" userDrawn="1">
          <p15:clr>
            <a:srgbClr val="F26B43"/>
          </p15:clr>
        </p15:guide>
        <p15:guide id="31" orient="horz" pos="2472" userDrawn="1">
          <p15:clr>
            <a:srgbClr val="F26B43"/>
          </p15:clr>
        </p15:guide>
        <p15:guide id="32" orient="horz" pos="2904" userDrawn="1">
          <p15:clr>
            <a:srgbClr val="F26B43"/>
          </p15:clr>
        </p15:guide>
        <p15:guide id="33" orient="horz" pos="3408" userDrawn="1">
          <p15:clr>
            <a:srgbClr val="F26B43"/>
          </p15:clr>
        </p15:guide>
        <p15:guide id="34" orient="horz" pos="3864" userDrawn="1">
          <p15:clr>
            <a:srgbClr val="F26B43"/>
          </p15:clr>
        </p15:guide>
        <p15:guide id="35" orient="horz" pos="4800" userDrawn="1">
          <p15:clr>
            <a:srgbClr val="F26B43"/>
          </p15:clr>
        </p15:guide>
        <p15:guide id="36" orient="horz" pos="5256" userDrawn="1">
          <p15:clr>
            <a:srgbClr val="F26B43"/>
          </p15:clr>
        </p15:guide>
        <p15:guide id="37" orient="horz" pos="5712" userDrawn="1">
          <p15:clr>
            <a:srgbClr val="F26B43"/>
          </p15:clr>
        </p15:guide>
        <p15:guide id="38" orient="horz" pos="6168" userDrawn="1">
          <p15:clr>
            <a:srgbClr val="F26B43"/>
          </p15:clr>
        </p15:guide>
        <p15:guide id="39" orient="horz" pos="6648" userDrawn="1">
          <p15:clr>
            <a:srgbClr val="F26B43"/>
          </p15:clr>
        </p15:guide>
        <p15:guide id="40" orient="horz" pos="7128" userDrawn="1">
          <p15:clr>
            <a:srgbClr val="F26B43"/>
          </p15:clr>
        </p15:guide>
        <p15:guide id="41" orient="horz" pos="7584" userDrawn="1">
          <p15:clr>
            <a:srgbClr val="F26B43"/>
          </p15:clr>
        </p15:guide>
        <p15:guide id="42" orient="horz" pos="8040" userDrawn="1">
          <p15:clr>
            <a:srgbClr val="F26B43"/>
          </p15:clr>
        </p15:guide>
        <p15:guide id="43" pos="5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peralta.edu/international/health-insura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www.laney.edu/health_cen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mailto:StudentHealthSupport@alliant.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mailto:StudentHealthSupport@alliant.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StudentHealthSupport@alliant.com"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www.cghb-ogse.com/students" TargetMode="Externa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www.cignaenvoy.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mailto:StudentHealthSupport@alliant.com" TargetMode="Externa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erial view of students studying">
            <a:extLst>
              <a:ext uri="{FF2B5EF4-FFF2-40B4-BE49-F238E27FC236}">
                <a16:creationId xmlns:a16="http://schemas.microsoft.com/office/drawing/2014/main" id="{EF783F9E-A10F-4D7A-A32A-0BBF86E5B3E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47889" y="23463"/>
            <a:ext cx="19818503" cy="13671756"/>
          </a:xfrm>
        </p:spPr>
      </p:pic>
      <p:sp>
        <p:nvSpPr>
          <p:cNvPr id="4" name="Subtitle 3">
            <a:extLst>
              <a:ext uri="{FF2B5EF4-FFF2-40B4-BE49-F238E27FC236}">
                <a16:creationId xmlns:a16="http://schemas.microsoft.com/office/drawing/2014/main" id="{BCCA38A7-3116-4331-92B3-7C524EF496C3}"/>
              </a:ext>
            </a:extLst>
          </p:cNvPr>
          <p:cNvSpPr>
            <a:spLocks noGrp="1"/>
          </p:cNvSpPr>
          <p:nvPr>
            <p:ph type="subTitle" idx="1"/>
          </p:nvPr>
        </p:nvSpPr>
        <p:spPr>
          <a:xfrm>
            <a:off x="1349549" y="9978115"/>
            <a:ext cx="6497235" cy="1084331"/>
          </a:xfrm>
        </p:spPr>
        <p:txBody>
          <a:bodyPr/>
          <a:lstStyle/>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Alliant Student Health</a:t>
            </a:r>
          </a:p>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560 Mission Street</a:t>
            </a:r>
          </a:p>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San Francisco, CA  94105</a:t>
            </a:r>
          </a:p>
          <a:p>
            <a:pPr marL="0" marR="0" algn="l">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Alliant CA License No. 0C36861</a:t>
            </a:r>
          </a:p>
        </p:txBody>
      </p:sp>
      <p:sp>
        <p:nvSpPr>
          <p:cNvPr id="21" name="Text Box 7">
            <a:extLst>
              <a:ext uri="{FF2B5EF4-FFF2-40B4-BE49-F238E27FC236}">
                <a16:creationId xmlns:a16="http://schemas.microsoft.com/office/drawing/2014/main" id="{9C934A3A-D08B-5FF5-346D-FE7DE164F538}"/>
              </a:ext>
            </a:extLst>
          </p:cNvPr>
          <p:cNvSpPr txBox="1"/>
          <p:nvPr/>
        </p:nvSpPr>
        <p:spPr>
          <a:xfrm>
            <a:off x="937943" y="2969047"/>
            <a:ext cx="10698245" cy="64976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5000" dirty="0">
                <a:solidFill>
                  <a:srgbClr val="FFFFFF"/>
                </a:solidFill>
                <a:effectLst/>
                <a:latin typeface="Raleway Lining"/>
                <a:ea typeface="Calibri" panose="020F0502020204030204" pitchFamily="34" charset="0"/>
                <a:cs typeface="Times New Roman" panose="02020603050405020304" pitchFamily="18" charset="0"/>
              </a:rPr>
              <a:t>Peralta Community College District </a:t>
            </a:r>
          </a:p>
          <a:p>
            <a:pPr marL="0" marR="0" algn="just">
              <a:lnSpc>
                <a:spcPct val="107000"/>
              </a:lnSpc>
              <a:spcBef>
                <a:spcPts val="0"/>
              </a:spcBef>
              <a:spcAft>
                <a:spcPts val="0"/>
              </a:spcAft>
            </a:pPr>
            <a:endParaRPr lang="en-US" sz="1100" dirty="0">
              <a:solidFill>
                <a:srgbClr val="404040"/>
              </a:solidFill>
              <a:effectLst/>
              <a:ea typeface="Calibri" panose="020F0502020204030204" pitchFamily="34" charset="0"/>
              <a:cs typeface="Times New Roman" panose="02020603050405020304" pitchFamily="18" charset="0"/>
            </a:endParaRPr>
          </a:p>
          <a:p>
            <a:endParaRPr lang="en-US" sz="4000" dirty="0">
              <a:solidFill>
                <a:schemeClr val="bg1"/>
              </a:solidFill>
            </a:endParaRPr>
          </a:p>
          <a:p>
            <a:r>
              <a:rPr lang="en-US" sz="3500" dirty="0">
                <a:solidFill>
                  <a:schemeClr val="bg1"/>
                </a:solidFill>
              </a:rPr>
              <a:t>Berkeley City College </a:t>
            </a:r>
          </a:p>
          <a:p>
            <a:r>
              <a:rPr lang="en-US" sz="3500" dirty="0">
                <a:solidFill>
                  <a:schemeClr val="bg1"/>
                </a:solidFill>
              </a:rPr>
              <a:t>College of Alameda</a:t>
            </a:r>
          </a:p>
          <a:p>
            <a:r>
              <a:rPr lang="en-US" sz="3500" dirty="0">
                <a:solidFill>
                  <a:schemeClr val="bg1"/>
                </a:solidFill>
              </a:rPr>
              <a:t>Laney College</a:t>
            </a:r>
          </a:p>
          <a:p>
            <a:r>
              <a:rPr lang="en-US" sz="3500" dirty="0">
                <a:solidFill>
                  <a:schemeClr val="bg1"/>
                </a:solidFill>
              </a:rPr>
              <a:t>Merritt College</a:t>
            </a:r>
          </a:p>
          <a:p>
            <a:pPr marL="0" marR="0" algn="just">
              <a:lnSpc>
                <a:spcPct val="107000"/>
              </a:lnSpc>
              <a:spcBef>
                <a:spcPts val="0"/>
              </a:spcBef>
              <a:spcAft>
                <a:spcPts val="0"/>
              </a:spcAft>
            </a:pPr>
            <a:endParaRPr lang="en-US" sz="4000" dirty="0">
              <a:solidFill>
                <a:srgbClr val="FFFFFF"/>
              </a:solidFill>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0" dirty="0">
                <a:solidFill>
                  <a:srgbClr val="FFFFFF"/>
                </a:solidFill>
                <a:effectLst/>
                <a:latin typeface="Raleway Lining"/>
                <a:ea typeface="Calibri" panose="020F0502020204030204" pitchFamily="34" charset="0"/>
                <a:cs typeface="Times New Roman" panose="02020603050405020304" pitchFamily="18" charset="0"/>
              </a:rPr>
              <a:t>Student Health Insurance Plan Overview</a:t>
            </a:r>
          </a:p>
          <a:p>
            <a:pPr marL="0" marR="0">
              <a:lnSpc>
                <a:spcPct val="107000"/>
              </a:lnSpc>
              <a:spcBef>
                <a:spcPts val="0"/>
              </a:spcBef>
              <a:spcAft>
                <a:spcPts val="0"/>
              </a:spcAft>
            </a:pPr>
            <a:endParaRPr lang="en-US" sz="4000" dirty="0">
              <a:solidFill>
                <a:srgbClr val="FFFFFF"/>
              </a:solidFill>
              <a:effectLst/>
              <a:latin typeface="Raleway Lining"/>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0" dirty="0">
                <a:solidFill>
                  <a:srgbClr val="FFFFFF"/>
                </a:solidFill>
                <a:effectLst/>
                <a:latin typeface="Raleway Lining"/>
                <a:ea typeface="Calibri" panose="020F0502020204030204" pitchFamily="34" charset="0"/>
                <a:cs typeface="Times New Roman" panose="02020603050405020304" pitchFamily="18" charset="0"/>
              </a:rPr>
              <a:t>2025-2026</a:t>
            </a:r>
          </a:p>
          <a:p>
            <a:pPr marL="0" marR="0" algn="just">
              <a:lnSpc>
                <a:spcPct val="107000"/>
              </a:lnSpc>
              <a:spcBef>
                <a:spcPts val="0"/>
              </a:spcBef>
              <a:spcAft>
                <a:spcPts val="0"/>
              </a:spcAft>
            </a:pPr>
            <a:endParaRPr lang="en-US" sz="1100" dirty="0">
              <a:solidFill>
                <a:srgbClr val="40404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80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Finding a PPO Medical Provider</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lnSpcReduction="10000"/>
          </a:bodyPr>
          <a:lstStyle/>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To find a Cigna PPO provider, you can search by current location, specific address, and/or country search.</a:t>
            </a:r>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lvl="1">
              <a:spcAft>
                <a:spcPts val="600"/>
              </a:spcAft>
              <a:buSzPct val="60000"/>
            </a:pPr>
            <a:endParaRPr lang="en-US" sz="3600" dirty="0"/>
          </a:p>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It is best to locate a Cigna PPO doctor, urgent care center, and emergency room near you before you get sick. </a:t>
            </a:r>
          </a:p>
          <a:p>
            <a:pPr marL="230188"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Always verify the provider is part of the Cigna PPO network before you receive treatment</a:t>
            </a:r>
            <a:r>
              <a:rPr lang="en-US" sz="3000" dirty="0"/>
              <a:t>.</a:t>
            </a:r>
            <a:endParaRPr lang="en-US" sz="3600" dirty="0"/>
          </a:p>
        </p:txBody>
      </p:sp>
      <p:pic>
        <p:nvPicPr>
          <p:cNvPr id="4" name="Picture 3">
            <a:extLst>
              <a:ext uri="{FF2B5EF4-FFF2-40B4-BE49-F238E27FC236}">
                <a16:creationId xmlns:a16="http://schemas.microsoft.com/office/drawing/2014/main" id="{1B454234-734E-AAB2-A898-10BAFAB1A126}"/>
              </a:ext>
            </a:extLst>
          </p:cNvPr>
          <p:cNvPicPr>
            <a:picLocks noChangeAspect="1"/>
          </p:cNvPicPr>
          <p:nvPr/>
        </p:nvPicPr>
        <p:blipFill>
          <a:blip r:embed="rId5"/>
          <a:srcRect l="19247" t="5888" r="16977"/>
          <a:stretch/>
        </p:blipFill>
        <p:spPr>
          <a:xfrm>
            <a:off x="11660007" y="3452327"/>
            <a:ext cx="7315200" cy="5975367"/>
          </a:xfrm>
          <a:prstGeom prst="rect">
            <a:avLst/>
          </a:prstGeom>
          <a:ln>
            <a:solidFill>
              <a:schemeClr val="tx1"/>
            </a:solidFill>
          </a:ln>
        </p:spPr>
      </p:pic>
    </p:spTree>
    <p:extLst>
      <p:ext uri="{BB962C8B-B14F-4D97-AF65-F5344CB8AC3E}">
        <p14:creationId xmlns:p14="http://schemas.microsoft.com/office/powerpoint/2010/main" val="98912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ISHIP Out-of-Pocket Costs</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fontScale="92500" lnSpcReduction="20000"/>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You are responsible for the costs of any services not covered by the insurance (see exclusions and limitations in your plan policy). You are also responsible for all deductibles, copays and coinsurance for covered services.</a:t>
            </a:r>
            <a:endParaRPr lang="en-US" sz="3900" b="1"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9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When you go to a Cigna PPO provider, you will pay a $250 deductible before insurance starts paying benefits, plus the following: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$20 copay for physician’s office visits and urgent care visits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$50 copay for inpatient hospital room &amp; board visits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$300 copay for emergency room (ER) visits, then 100%, not subject to deductible</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10% coinsurance of the Negotiated Charge (NC)</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Other copays may apply</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2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When you go to a non-PPO provider, you will pay a $500 deductible before insurance starts paying benefits, plus the following: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A $300 copay for emergency room (ER) visits, then 100%, not subject to deductible</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30% coinsurance of Usual, Reasonable, and Customary (URC) charges </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Expenses in excess of URC charges if you do not use a Cigna PPO provider</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Other copays may apply</a:t>
            </a:r>
          </a:p>
        </p:txBody>
      </p:sp>
    </p:spTree>
    <p:extLst>
      <p:ext uri="{BB962C8B-B14F-4D97-AF65-F5344CB8AC3E}">
        <p14:creationId xmlns:p14="http://schemas.microsoft.com/office/powerpoint/2010/main" val="29366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Supplemental Dental and Vision Options</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Protect yourself and your family members with affordable supplemental coverage.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Access a range of coverage options, including dental and vision at </a:t>
            </a:r>
            <a:r>
              <a:rPr lang="en-US" sz="3000" i="1" dirty="0">
                <a:hlinkClick r:id="rId4"/>
              </a:rPr>
              <a:t>www.peralta.edu/international/health-insurance</a:t>
            </a:r>
            <a:r>
              <a:rPr lang="en-US" sz="3000" i="1" dirty="0"/>
              <a:t> </a:t>
            </a:r>
            <a:r>
              <a:rPr lang="en-US" sz="3000" dirty="0"/>
              <a:t>under the </a:t>
            </a:r>
            <a:r>
              <a:rPr lang="en-US" sz="3000" i="1" dirty="0">
                <a:solidFill>
                  <a:srgbClr val="1FBDC9"/>
                </a:solidFill>
              </a:rPr>
              <a:t>Accident Illness Only </a:t>
            </a:r>
            <a:r>
              <a:rPr lang="en-US" sz="3000" dirty="0"/>
              <a:t>section</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Individual Dental and Vision insurance plan options include Delta Dental, </a:t>
            </a:r>
            <a:r>
              <a:rPr lang="en-US" sz="3000" dirty="0" err="1"/>
              <a:t>SmileSaver</a:t>
            </a:r>
            <a:r>
              <a:rPr lang="en-US" sz="3000" dirty="0"/>
              <a:t>, and VSP</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These plans are designed to encourage preventive treatment while minimizing costs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HMO and PPO plans available</a:t>
            </a:r>
          </a:p>
          <a:p>
            <a:pPr lvl="1">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To add dental or vision, you will enroll and pay for the coverage directly with a credit card.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Please note that neither Cigna nor OIE can help you add dental or vision coverage on your behalf</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Each plan is sold on an individual basis and plan may not be available in every location</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200" dirty="0"/>
          </a:p>
        </p:txBody>
      </p:sp>
    </p:spTree>
    <p:extLst>
      <p:ext uri="{BB962C8B-B14F-4D97-AF65-F5344CB8AC3E}">
        <p14:creationId xmlns:p14="http://schemas.microsoft.com/office/powerpoint/2010/main" val="34373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Laney College Wellness Center provides basic medical care for all enrolled Peralta students.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It is best to visit the campus health center before receiving treatment off campus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Provides the following services: </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COVID-19 testing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First Aid &amp; Supplies (bandages, Tylenol, face masks)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HIV &amp; Sexually Transmitted Infection (STI) Testing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Tuberculosis (TB) Testing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Sexual Health, Family Planning &amp; Birth Control</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Reproductive Health, Pregnancy Testing, &amp; Pap Smears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Flu Shots (seasonal)</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Physicals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Located at 900 Fallon St, Oakland, CA 94607 (SC-410 Student Center, 4th floor)</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Walk-ins or Appointments, 8:30AM - 5:00PM Monday – Friday</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Visit </a:t>
            </a:r>
            <a:r>
              <a:rPr lang="en-US" sz="3600" i="1" dirty="0">
                <a:solidFill>
                  <a:srgbClr val="1FBDC9"/>
                </a:solidFill>
                <a:hlinkClick r:id="rId4"/>
              </a:rPr>
              <a:t>www.laney.edu/health_center</a:t>
            </a:r>
            <a:r>
              <a:rPr lang="en-US" sz="3600" i="1" dirty="0">
                <a:solidFill>
                  <a:srgbClr val="1FBDC9"/>
                </a:solidFill>
              </a:rPr>
              <a:t> </a:t>
            </a:r>
            <a:r>
              <a:rPr lang="en-US" sz="3600" dirty="0"/>
              <a:t>or call </a:t>
            </a:r>
            <a:r>
              <a:rPr lang="en-US" sz="3600" i="1" dirty="0">
                <a:solidFill>
                  <a:srgbClr val="1FBDC9"/>
                </a:solidFill>
              </a:rPr>
              <a:t>1-510-464-3134</a:t>
            </a:r>
            <a:endParaRPr lang="en-US" sz="3600" dirty="0"/>
          </a:p>
        </p:txBody>
      </p:sp>
    </p:spTree>
    <p:extLst>
      <p:ext uri="{BB962C8B-B14F-4D97-AF65-F5344CB8AC3E}">
        <p14:creationId xmlns:p14="http://schemas.microsoft.com/office/powerpoint/2010/main" val="41315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Physician Office Visit / Standard Medical Services - For in-person visits for non-urgent medical concerns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When calling to schedule an appointment, ask the doctor or medical facility to confirm that they are a participating Cigna PPO network provider</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Note: this is different from asking if they accept Cigna insurance as they may accept Cigna insurance for payment but not actually be part of the Cigna PPO network</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Urgent Care Center - When you need treatment for a severe but non-life-threatening condition, and you cannot wait for a scheduled appointment</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Urgent care centers are much more affordable than ERs and usually have much shorter wait times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Typically open late and on the weekends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Some examples of conditions urgent care centers can assist with are:</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Sprains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Fever/chills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Nausea</a:t>
            </a:r>
            <a:endParaRPr lang="en-US" sz="3600" dirty="0"/>
          </a:p>
        </p:txBody>
      </p:sp>
    </p:spTree>
    <p:extLst>
      <p:ext uri="{BB962C8B-B14F-4D97-AF65-F5344CB8AC3E}">
        <p14:creationId xmlns:p14="http://schemas.microsoft.com/office/powerpoint/2010/main" val="165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Accessing Medical Care </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Emergency Room (ER) - When there is an immediate threat to your life or health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Call 911 for an ambulance or go to the nearest hospital emergency room (ER)</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access an ER for a non-emergency be prepared for the following:</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Copay that is not waived if you are not admitted</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Long wait times</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Higher costs: ERs charge much more than doctor’s offices and urgent care centers</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Some examples of an emergency are:</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Loss of consciousness </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Broken bones or excessive bleeding </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Sudden and severe pain</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Hospital – Typically sent here after an emergency or if there is a scheduled procedure, such as surgery or an MRI.</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When calling to schedule a procedure, ask the facility to confirm that they are a participating Cigna PPO network provider</a:t>
            </a:r>
          </a:p>
          <a:p>
            <a:pPr marL="1144588" lvl="2" indent="-230188">
              <a:spcAft>
                <a:spcPts val="600"/>
              </a:spcAft>
              <a:buSzPct val="60000"/>
              <a:buBlip>
                <a:blip r:embed="rId2">
                  <a:extLst>
                    <a:ext uri="{96DAC541-7B7A-43D3-8B79-37D633B846F1}">
                      <asvg:svgBlip xmlns:asvg="http://schemas.microsoft.com/office/drawing/2016/SVG/main" r:embed="rId3"/>
                    </a:ext>
                  </a:extLst>
                </a:blip>
              </a:buBlip>
            </a:pPr>
            <a:r>
              <a:rPr lang="en-US" sz="2700" dirty="0"/>
              <a:t>Note: this is different from asking if they accept Cigna insurance as they may accept Cigna insurance for payment but not actually be part of the Cigna PPO network</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p:txBody>
      </p:sp>
    </p:spTree>
    <p:extLst>
      <p:ext uri="{BB962C8B-B14F-4D97-AF65-F5344CB8AC3E}">
        <p14:creationId xmlns:p14="http://schemas.microsoft.com/office/powerpoint/2010/main" val="174453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How Claims Are Paid</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After you receive treatment at a PPO provider, your provider will usually submit a claim to the insurance company. </a:t>
            </a:r>
          </a:p>
          <a:p>
            <a:pPr>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will receive an Explanation of Benefits (EOB) from Cigna, detailing what the insurance paid and what is your responsibility to pay; this is not a bill</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have questions about your EOB or what is your responsibility to pay, please contact Alliant at </a:t>
            </a:r>
            <a:r>
              <a:rPr lang="en-US" sz="3000" dirty="0">
                <a:hlinkClick r:id="rId4"/>
              </a:rPr>
              <a:t>StudentHealthSupport@alliant.com</a:t>
            </a:r>
            <a:r>
              <a:rPr lang="en-US" sz="3000" dirty="0"/>
              <a:t>. </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The doctor will receive payment from the insurance company and then bill you for any amount not covered by the insurance company.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Do not ignore any medical bills you receive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You are ultimately responsible for any services that are not paid for by the insurance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p:txBody>
      </p:sp>
    </p:spTree>
    <p:extLst>
      <p:ext uri="{BB962C8B-B14F-4D97-AF65-F5344CB8AC3E}">
        <p14:creationId xmlns:p14="http://schemas.microsoft.com/office/powerpoint/2010/main" val="310716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Insurance Coverage Outside of Your Home Country</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Please note that treatment, services, or supplies incurred or received in your Home Country are not covered by the insurance.</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Coverage is available anywhere within the U.S., paid at the plan’s coinsurance levels, after applicable copays or deductibles.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Cigna PPO is available nationwide so make sure to find in-network providers whenever possible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Certain exclusions and limitations may apply</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Outside of your home country and the U.S., coverage is available worldwide, paid at the plan’s out-of-network coinsurance level, after applicable copays or deductibles. </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Submit all medical bills, receipts, and other information to the claims department address.</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1144588" lvl="2"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p:txBody>
      </p:sp>
    </p:spTree>
    <p:extLst>
      <p:ext uri="{BB962C8B-B14F-4D97-AF65-F5344CB8AC3E}">
        <p14:creationId xmlns:p14="http://schemas.microsoft.com/office/powerpoint/2010/main" val="30589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Overview Recap</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In an emergency call 911 or head to the closest ER. In all other instances, visit your Campus Health Center whenever possible, schedule an appointment with a doctor, or go to an Urgent Care Center.</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don’t have to go to Cigna PPO network provider, but you will save money if you do. Once you find a provider, we recommend that you confirm that they are in-network before you schedule an appointment. </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For prescription services, go to a Cigna Rx pharmacy when possible.</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If you have questions regarding eligibility, enrollment, plan materials, or claims contact Alliant at </a:t>
            </a:r>
            <a:r>
              <a:rPr lang="en-US" sz="3600" dirty="0">
                <a:hlinkClick r:id="rId4"/>
              </a:rPr>
              <a:t>StudentHealthSupport@alliant.com</a:t>
            </a:r>
            <a:r>
              <a:rPr lang="en-US" sz="3600" dirty="0"/>
              <a:t>. </a:t>
            </a:r>
          </a:p>
        </p:txBody>
      </p:sp>
    </p:spTree>
    <p:extLst>
      <p:ext uri="{BB962C8B-B14F-4D97-AF65-F5344CB8AC3E}">
        <p14:creationId xmlns:p14="http://schemas.microsoft.com/office/powerpoint/2010/main" val="10563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FB2BA4-49EC-4F38-A251-595E838BDA10}"/>
              </a:ext>
            </a:extLst>
          </p:cNvPr>
          <p:cNvSpPr>
            <a:spLocks noGrp="1"/>
          </p:cNvSpPr>
          <p:nvPr>
            <p:ph type="subTitle" idx="1"/>
          </p:nvPr>
        </p:nvSpPr>
        <p:spPr>
          <a:xfrm>
            <a:off x="1349549" y="11179046"/>
            <a:ext cx="6497235" cy="1358695"/>
          </a:xfrm>
        </p:spPr>
        <p:txBody>
          <a:bodyPr/>
          <a:lstStyle/>
          <a:p>
            <a:endParaRPr lang="en-US" dirty="0"/>
          </a:p>
          <a:p>
            <a:r>
              <a:rPr lang="en-US" dirty="0"/>
              <a:t>General Questions: </a:t>
            </a:r>
            <a:r>
              <a:rPr lang="en-US" dirty="0">
                <a:hlinkClick r:id="rId3"/>
              </a:rPr>
              <a:t>StudentHealthSupport@alliant.com</a:t>
            </a:r>
            <a:r>
              <a:rPr lang="en-US" dirty="0"/>
              <a:t> </a:t>
            </a:r>
          </a:p>
          <a:p>
            <a:r>
              <a:rPr lang="en-US" dirty="0"/>
              <a:t>Personal CA License No. 0F67831</a:t>
            </a:r>
          </a:p>
          <a:p>
            <a:r>
              <a:rPr lang="en-US" dirty="0"/>
              <a:t>Alliant CA License No. 0C36861</a:t>
            </a:r>
          </a:p>
        </p:txBody>
      </p:sp>
      <p:sp>
        <p:nvSpPr>
          <p:cNvPr id="5" name="Title 4">
            <a:extLst>
              <a:ext uri="{FF2B5EF4-FFF2-40B4-BE49-F238E27FC236}">
                <a16:creationId xmlns:a16="http://schemas.microsoft.com/office/drawing/2014/main" id="{BBC8FF7A-0566-42CD-9AC0-E31BD621F29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78133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9575"/>
            <a:ext cx="4121150" cy="4839009"/>
          </a:xfrm>
        </p:spPr>
        <p:txBody>
          <a:bodyPr/>
          <a:lstStyle/>
          <a:p>
            <a:r>
              <a:rPr lang="en-US" sz="4800" b="1" dirty="0"/>
              <a:t>The Importance of Health Insurance</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Health insurance enhances access to health services and protects you from unexpected, high medical costs.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The U.S. does not typically offer free medical care, and medical services and treatment are expensive:	</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medical care in 2025: $7,500 per person</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an Emergency Room visit: $2,500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an Ambulance ride: $900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an MRI: $750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Average cost of a doctor’s visit: $200</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2900" dirty="0"/>
              <a:t>Labs, hospital/doctor’s fees, x-rays, surgery, prescriptions, etc. all cost extra</a:t>
            </a:r>
          </a:p>
          <a:p>
            <a:pPr lvl="3">
              <a:spcAft>
                <a:spcPts val="600"/>
              </a:spcAft>
              <a:buSzPct val="60000"/>
            </a:pPr>
            <a:endParaRPr lang="en-US" sz="29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The Peralta Community College District requires all international students to have health insurance.</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9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Together with Cigna, Peralta is pleased to offer this International Student Health Insurance Plan (ISHIP) to their F-1 international students.</a:t>
            </a:r>
          </a:p>
        </p:txBody>
      </p:sp>
    </p:spTree>
    <p:extLst>
      <p:ext uri="{BB962C8B-B14F-4D97-AF65-F5344CB8AC3E}">
        <p14:creationId xmlns:p14="http://schemas.microsoft.com/office/powerpoint/2010/main" val="364244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How to Enroll in ISHIP</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All international students in F-1 status are automatically enrolled in Peralta’s International Student Health Insurance plan, through your specific school; no action is needed to enroll yourself in the plan. </a:t>
            </a:r>
          </a:p>
          <a:p>
            <a:pPr lvl="2">
              <a:spcAft>
                <a:spcPts val="600"/>
              </a:spcAft>
              <a:buSzPct val="60000"/>
            </a:pPr>
            <a:endParaRPr lang="en-US" sz="30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Once enrolled, you will receive a Welcome Email with plan details and instructions on how to create a Cigna Envoy account and download your Insurance ID card. </a:t>
            </a:r>
          </a:p>
        </p:txBody>
      </p:sp>
    </p:spTree>
    <p:extLst>
      <p:ext uri="{BB962C8B-B14F-4D97-AF65-F5344CB8AC3E}">
        <p14:creationId xmlns:p14="http://schemas.microsoft.com/office/powerpoint/2010/main" val="42207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How to Enroll in ISHIP</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To enroll as an OPT student online, follow these steps:</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Visit </a:t>
            </a:r>
            <a:r>
              <a:rPr lang="en-US" sz="3000" i="1" dirty="0">
                <a:hlinkClick r:id="rId5"/>
              </a:rPr>
              <a:t>www.cghb-ogse.com/students</a:t>
            </a:r>
            <a:r>
              <a:rPr lang="en-US" sz="3000" i="1" dirty="0"/>
              <a:t> </a:t>
            </a:r>
            <a:r>
              <a:rPr lang="en-US" sz="3000" dirty="0"/>
              <a:t>and search for your </a:t>
            </a:r>
            <a:r>
              <a:rPr lang="en-US" sz="3000" i="1" dirty="0">
                <a:solidFill>
                  <a:srgbClr val="1FBDC9"/>
                </a:solidFill>
              </a:rPr>
              <a:t>Peralta Community College</a:t>
            </a:r>
            <a:endParaRPr lang="en-US" sz="3000" dirty="0"/>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Select the </a:t>
            </a:r>
            <a:r>
              <a:rPr lang="en-US" sz="3000" i="1" dirty="0">
                <a:solidFill>
                  <a:srgbClr val="1FBDC9"/>
                </a:solidFill>
              </a:rPr>
              <a:t>I am an OPT Student </a:t>
            </a:r>
            <a:r>
              <a:rPr lang="en-US" sz="3000" dirty="0"/>
              <a:t>link, then the term and College in which you are enrolling</a:t>
            </a:r>
          </a:p>
        </p:txBody>
      </p:sp>
      <p:pic>
        <p:nvPicPr>
          <p:cNvPr id="11" name="Picture 10">
            <a:extLst>
              <a:ext uri="{FF2B5EF4-FFF2-40B4-BE49-F238E27FC236}">
                <a16:creationId xmlns:a16="http://schemas.microsoft.com/office/drawing/2014/main" id="{3C48A3E8-4251-D695-ACE8-2D4D9E74E498}"/>
              </a:ext>
            </a:extLst>
          </p:cNvPr>
          <p:cNvPicPr>
            <a:picLocks noChangeAspect="1"/>
          </p:cNvPicPr>
          <p:nvPr/>
        </p:nvPicPr>
        <p:blipFill rotWithShape="1">
          <a:blip r:embed="rId6"/>
          <a:srcRect l="22195" t="69320" r="52218" b="23253"/>
          <a:stretch/>
        </p:blipFill>
        <p:spPr>
          <a:xfrm>
            <a:off x="13590494" y="6402398"/>
            <a:ext cx="3119718" cy="437673"/>
          </a:xfrm>
          <a:prstGeom prst="rect">
            <a:avLst/>
          </a:prstGeom>
        </p:spPr>
      </p:pic>
      <p:pic>
        <p:nvPicPr>
          <p:cNvPr id="4" name="Picture 3">
            <a:extLst>
              <a:ext uri="{FF2B5EF4-FFF2-40B4-BE49-F238E27FC236}">
                <a16:creationId xmlns:a16="http://schemas.microsoft.com/office/drawing/2014/main" id="{C56E30A8-4B22-CC84-052B-D3B9709E0F65}"/>
              </a:ext>
            </a:extLst>
          </p:cNvPr>
          <p:cNvPicPr>
            <a:picLocks noChangeAspect="1"/>
          </p:cNvPicPr>
          <p:nvPr/>
        </p:nvPicPr>
        <p:blipFill>
          <a:blip r:embed="rId7"/>
          <a:stretch>
            <a:fillRect/>
          </a:stretch>
        </p:blipFill>
        <p:spPr>
          <a:xfrm>
            <a:off x="8459607" y="5023842"/>
            <a:ext cx="13716000" cy="8102992"/>
          </a:xfrm>
          <a:prstGeom prst="rect">
            <a:avLst/>
          </a:prstGeom>
        </p:spPr>
      </p:pic>
    </p:spTree>
    <p:extLst>
      <p:ext uri="{BB962C8B-B14F-4D97-AF65-F5344CB8AC3E}">
        <p14:creationId xmlns:p14="http://schemas.microsoft.com/office/powerpoint/2010/main" val="132020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Cigna Student Account &amp; Your Health Insurance ID Card</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900" dirty="0"/>
              <a:t>To set up your Cigna student account:</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Register for the Cigna Envoy website by navigating to </a:t>
            </a:r>
            <a:r>
              <a:rPr lang="en-US" sz="3200" i="1" dirty="0">
                <a:hlinkClick r:id="rId4"/>
              </a:rPr>
              <a:t>www.CignaEnvoy.com</a:t>
            </a:r>
            <a:r>
              <a:rPr lang="en-US" sz="3200" i="1" dirty="0"/>
              <a:t> </a:t>
            </a:r>
            <a:r>
              <a:rPr lang="en-US" sz="3200" dirty="0"/>
              <a:t>and, within the </a:t>
            </a:r>
            <a:r>
              <a:rPr lang="en-US" sz="3200" i="1" dirty="0">
                <a:solidFill>
                  <a:srgbClr val="1FBDC9"/>
                </a:solidFill>
              </a:rPr>
              <a:t>Customers</a:t>
            </a:r>
            <a:r>
              <a:rPr lang="en-US" sz="3200" dirty="0"/>
              <a:t> section, select </a:t>
            </a:r>
            <a:r>
              <a:rPr lang="en-US" sz="3200" i="1" dirty="0">
                <a:solidFill>
                  <a:srgbClr val="1FBDC9"/>
                </a:solidFill>
              </a:rPr>
              <a:t>Register</a:t>
            </a:r>
            <a:r>
              <a:rPr lang="en-US" sz="3200" dirty="0"/>
              <a:t>.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200" dirty="0"/>
              <a:t>When creating your account, please use the email address where you received the welcome email</a:t>
            </a:r>
          </a:p>
        </p:txBody>
      </p:sp>
      <p:pic>
        <p:nvPicPr>
          <p:cNvPr id="8" name="Picture 7">
            <a:extLst>
              <a:ext uri="{FF2B5EF4-FFF2-40B4-BE49-F238E27FC236}">
                <a16:creationId xmlns:a16="http://schemas.microsoft.com/office/drawing/2014/main" id="{55B6896D-2B96-CCC7-B159-2F136BC8D0B5}"/>
              </a:ext>
            </a:extLst>
          </p:cNvPr>
          <p:cNvPicPr>
            <a:picLocks noChangeAspect="1"/>
          </p:cNvPicPr>
          <p:nvPr/>
        </p:nvPicPr>
        <p:blipFill>
          <a:blip r:embed="rId5"/>
          <a:stretch>
            <a:fillRect/>
          </a:stretch>
        </p:blipFill>
        <p:spPr>
          <a:xfrm>
            <a:off x="8459607" y="5862843"/>
            <a:ext cx="13716000" cy="5035594"/>
          </a:xfrm>
          <a:prstGeom prst="rect">
            <a:avLst/>
          </a:prstGeom>
        </p:spPr>
      </p:pic>
    </p:spTree>
    <p:extLst>
      <p:ext uri="{BB962C8B-B14F-4D97-AF65-F5344CB8AC3E}">
        <p14:creationId xmlns:p14="http://schemas.microsoft.com/office/powerpoint/2010/main" val="394357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Cigna Student Account &amp; Your Health Insurance ID Card</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Once your account is set up, the student dashboard contains everything you need, including: </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Coverage Documents</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Links to ID cards</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Receipts</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Confirmation of coverage</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200" dirty="0"/>
              <a:t>Links to find doctors</a:t>
            </a:r>
          </a:p>
          <a:p>
            <a:pPr lvl="1">
              <a:spcAft>
                <a:spcPts val="600"/>
              </a:spcAft>
              <a:buSzPct val="60000"/>
            </a:pPr>
            <a:endParaRPr lang="en-US" sz="3200" dirty="0"/>
          </a:p>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If you need medical treatment before you receive notice that your ID card is active, please contact Alliant at </a:t>
            </a:r>
            <a:r>
              <a:rPr lang="en-US" sz="3900" i="1" dirty="0">
                <a:solidFill>
                  <a:srgbClr val="1FBDC9"/>
                </a:solidFill>
                <a:hlinkClick r:id="rId5"/>
              </a:rPr>
              <a:t>StudentHealthSupport@alliant.com</a:t>
            </a:r>
            <a:r>
              <a:rPr lang="en-US" sz="3900" i="1" dirty="0">
                <a:solidFill>
                  <a:srgbClr val="1FBDC9"/>
                </a:solidFill>
              </a:rPr>
              <a:t> </a:t>
            </a:r>
            <a:r>
              <a:rPr lang="en-US" sz="3900" dirty="0"/>
              <a:t>for assistance.</a:t>
            </a:r>
          </a:p>
          <a:p>
            <a:pPr marL="230188" indent="-230188">
              <a:spcAft>
                <a:spcPts val="600"/>
              </a:spcAft>
              <a:buSzPct val="60000"/>
              <a:buBlip>
                <a:blip r:embed="rId3">
                  <a:extLst>
                    <a:ext uri="{96DAC541-7B7A-43D3-8B79-37D633B846F1}">
                      <asvg:svgBlip xmlns:asvg="http://schemas.microsoft.com/office/drawing/2016/SVG/main" r:embed="rId4"/>
                    </a:ext>
                  </a:extLst>
                </a:blip>
              </a:buBlip>
            </a:pPr>
            <a:endParaRPr lang="en-US" sz="3900" dirty="0"/>
          </a:p>
          <a:p>
            <a:pPr marL="230188" indent="-230188">
              <a:spcAft>
                <a:spcPts val="600"/>
              </a:spcAft>
              <a:buSzPct val="60000"/>
              <a:buBlip>
                <a:blip r:embed="rId3">
                  <a:extLst>
                    <a:ext uri="{96DAC541-7B7A-43D3-8B79-37D633B846F1}">
                      <asvg:svgBlip xmlns:asvg="http://schemas.microsoft.com/office/drawing/2016/SVG/main" r:embed="rId4"/>
                    </a:ext>
                  </a:extLst>
                </a:blip>
              </a:buBlip>
            </a:pPr>
            <a:r>
              <a:rPr lang="en-US" sz="3900" dirty="0"/>
              <a:t>Always carry your insurance ID card with you.</a:t>
            </a:r>
          </a:p>
          <a:p>
            <a:pPr lvl="1">
              <a:spcAft>
                <a:spcPts val="600"/>
              </a:spcAft>
              <a:buSzPct val="60000"/>
            </a:pPr>
            <a:endParaRPr lang="en-US" sz="3900" dirty="0"/>
          </a:p>
          <a:p>
            <a:pPr>
              <a:spcAft>
                <a:spcPts val="600"/>
              </a:spcAft>
              <a:buSzPct val="60000"/>
            </a:pPr>
            <a:endParaRPr lang="en-US" sz="3600" dirty="0"/>
          </a:p>
          <a:p>
            <a:pPr>
              <a:spcAft>
                <a:spcPts val="600"/>
              </a:spcAft>
              <a:buSzPct val="60000"/>
            </a:pPr>
            <a:endParaRPr lang="en-US" sz="3900" dirty="0">
              <a:solidFill>
                <a:schemeClr val="tx1"/>
              </a:solidFill>
            </a:endParaRPr>
          </a:p>
        </p:txBody>
      </p:sp>
      <p:pic>
        <p:nvPicPr>
          <p:cNvPr id="18" name="Picture 17">
            <a:extLst>
              <a:ext uri="{FF2B5EF4-FFF2-40B4-BE49-F238E27FC236}">
                <a16:creationId xmlns:a16="http://schemas.microsoft.com/office/drawing/2014/main" id="{3F94FDB5-DD67-44D3-4DF0-13BFE70D5A2E}"/>
              </a:ext>
            </a:extLst>
          </p:cNvPr>
          <p:cNvPicPr>
            <a:picLocks noChangeAspect="1"/>
          </p:cNvPicPr>
          <p:nvPr/>
        </p:nvPicPr>
        <p:blipFill rotWithShape="1">
          <a:blip r:embed="rId6"/>
          <a:srcRect l="50687" t="29053" r="44088" b="69680"/>
          <a:stretch/>
        </p:blipFill>
        <p:spPr>
          <a:xfrm>
            <a:off x="8247559" y="9831580"/>
            <a:ext cx="2951532" cy="346191"/>
          </a:xfrm>
          <a:prstGeom prst="rect">
            <a:avLst/>
          </a:prstGeom>
          <a:ln>
            <a:noFill/>
          </a:ln>
        </p:spPr>
      </p:pic>
    </p:spTree>
    <p:extLst>
      <p:ext uri="{BB962C8B-B14F-4D97-AF65-F5344CB8AC3E}">
        <p14:creationId xmlns:p14="http://schemas.microsoft.com/office/powerpoint/2010/main" val="212296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ISHIP Coverage Overview</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ISHIP is an Accident/Illness plan that will cover you if you get injured or sick while you are away from home. </a:t>
            </a:r>
          </a:p>
          <a:p>
            <a:pPr lvl="1">
              <a:spcAft>
                <a:spcPts val="600"/>
              </a:spcAft>
              <a:buSzPct val="60000"/>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dirty="0"/>
              <a:t> Benefits for medically necessary services include:</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$250,000 maximum annual benefit </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$250 maximum routine preventive care and immunization benefit (combined)</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$250 deductible for in-network and $500 deductible for out-of-network services; </a:t>
            </a:r>
            <a:r>
              <a:rPr lang="en-US" sz="3000" dirty="0">
                <a:latin typeface="+mj-lt"/>
              </a:rPr>
              <a:t>$20 copay for </a:t>
            </a:r>
            <a:r>
              <a:rPr lang="en-US" sz="3000" dirty="0"/>
              <a:t>in-network services; other copays may apply</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Most services paid at 90% (after applicable copay &amp; deductible) for Cigna PPO services; or 70% of URC (after applicable copay &amp; deductible) for out-of-network services</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Most physician visits and hospital charges</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Tests, surgery procedures, and lab services, such as X-rays</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Mental health </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Maternity and prenatal care</a:t>
            </a:r>
          </a:p>
          <a:p>
            <a:pPr marL="1144588" lvl="2"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P	</a:t>
            </a:r>
            <a:r>
              <a:rPr lang="en-US" sz="3000" dirty="0" err="1"/>
              <a:t>rescription</a:t>
            </a:r>
            <a:r>
              <a:rPr lang="en-US" sz="3000" dirty="0"/>
              <a:t> drug benefits</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$5 copay generic / $10 copay preferred brand name / $20 copay non-preferred brand for in network </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r>
              <a:rPr lang="en-US" sz="3000" dirty="0"/>
              <a:t>50% coinsurance after plan deductible for out-of-network </a:t>
            </a:r>
          </a:p>
          <a:p>
            <a:pPr marL="1601788" lvl="3" indent="-230188">
              <a:spcAft>
                <a:spcPts val="600"/>
              </a:spcAft>
              <a:buSzPct val="60000"/>
              <a:buBlip>
                <a:blip r:embed="rId3">
                  <a:extLst>
                    <a:ext uri="{96DAC541-7B7A-43D3-8B79-37D633B846F1}">
                      <asvg:svgBlip xmlns:asvg="http://schemas.microsoft.com/office/drawing/2016/SVG/main" r:embed="rId4"/>
                    </a:ext>
                  </a:extLst>
                </a:blip>
              </a:buBlip>
            </a:pPr>
            <a:endParaRPr lang="en-US" sz="3000" dirty="0"/>
          </a:p>
          <a:p>
            <a:pPr lvl="1">
              <a:spcAft>
                <a:spcPts val="600"/>
              </a:spcAft>
              <a:buSzPct val="60000"/>
            </a:pPr>
            <a:endParaRPr lang="en-US" sz="3600" i="1"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i="1" dirty="0">
              <a:solidFill>
                <a:srgbClr val="1FBDC9"/>
              </a:solidFill>
            </a:endParaRPr>
          </a:p>
          <a:p>
            <a:pPr lvl="2">
              <a:spcAft>
                <a:spcPts val="600"/>
              </a:spcAft>
              <a:buSzPct val="60000"/>
            </a:pPr>
            <a:endParaRPr lang="en-US" sz="2200" dirty="0">
              <a:solidFill>
                <a:schemeClr val="tx1"/>
              </a:solidFill>
            </a:endParaRPr>
          </a:p>
        </p:txBody>
      </p:sp>
    </p:spTree>
    <p:extLst>
      <p:ext uri="{BB962C8B-B14F-4D97-AF65-F5344CB8AC3E}">
        <p14:creationId xmlns:p14="http://schemas.microsoft.com/office/powerpoint/2010/main" val="67502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2C1E9-3974-497C-B020-D9363A21B74D}"/>
              </a:ext>
            </a:extLst>
          </p:cNvPr>
          <p:cNvSpPr>
            <a:spLocks noGrp="1"/>
          </p:cNvSpPr>
          <p:nvPr>
            <p:ph type="body" sz="quarter" idx="14"/>
          </p:nvPr>
        </p:nvSpPr>
        <p:spPr>
          <a:xfrm>
            <a:off x="931151" y="4673535"/>
            <a:ext cx="4121150" cy="4845050"/>
          </a:xfrm>
        </p:spPr>
        <p:txBody>
          <a:bodyPr/>
          <a:lstStyle/>
          <a:p>
            <a:r>
              <a:rPr lang="en-US" sz="4800" b="1" dirty="0"/>
              <a:t>Common Insurance Definitions</a:t>
            </a:r>
          </a:p>
        </p:txBody>
      </p:sp>
      <p:sp>
        <p:nvSpPr>
          <p:cNvPr id="6" name="TextBox 5">
            <a:extLst>
              <a:ext uri="{FF2B5EF4-FFF2-40B4-BE49-F238E27FC236}">
                <a16:creationId xmlns:a16="http://schemas.microsoft.com/office/drawing/2014/main" id="{16396989-98F4-4691-9B51-5456AE0A7320}"/>
              </a:ext>
            </a:extLst>
          </p:cNvPr>
          <p:cNvSpPr txBox="1">
            <a:spLocks noGrp="1" noRot="1" noMove="1" noResize="1" noEditPoints="1" noAdjustHandles="1" noChangeArrowheads="1" noChangeShapeType="1"/>
          </p:cNvSpPr>
          <p:nvPr/>
        </p:nvSpPr>
        <p:spPr>
          <a:xfrm>
            <a:off x="8301345" y="1920240"/>
            <a:ext cx="14032524" cy="10808208"/>
          </a:xfrm>
          <a:prstGeom prst="rect">
            <a:avLst/>
          </a:prstGeom>
          <a:noFill/>
        </p:spPr>
        <p:txBody>
          <a:bodyPr wrap="square" lIns="0" tIns="0" rIns="0" bIns="0" rtlCol="0">
            <a:normAutofit/>
          </a:bodyPr>
          <a:lstStyle/>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Plan Maximum </a:t>
            </a:r>
            <a:r>
              <a:rPr lang="en-US" sz="3600" dirty="0"/>
              <a:t>- The maximum amount your plan will pay per person, per plan year.</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Deductible</a:t>
            </a:r>
            <a:r>
              <a:rPr lang="en-US" sz="3600" dirty="0"/>
              <a:t> - The amount you owe for healthcare services, before the health insurance begins to pay. </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Coinsurance </a:t>
            </a:r>
            <a:r>
              <a:rPr lang="en-US" sz="3600" dirty="0"/>
              <a:t>- Your share of the costs of a covered health care service(s), calculated as a percentage. </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Copay </a:t>
            </a:r>
            <a:r>
              <a:rPr lang="en-US" sz="3600" dirty="0"/>
              <a:t>- A fixed amount you pay for a covered health service, at the time of your visit.</a:t>
            </a:r>
          </a:p>
          <a:p>
            <a:pPr marL="687388" lvl="1" indent="-230188">
              <a:spcAft>
                <a:spcPts val="600"/>
              </a:spcAft>
              <a:buSzPct val="60000"/>
              <a:buBlip>
                <a:blip r:embed="rId3">
                  <a:extLst>
                    <a:ext uri="{96DAC541-7B7A-43D3-8B79-37D633B846F1}">
                      <asvg:svgBlip xmlns:asvg="http://schemas.microsoft.com/office/drawing/2016/SVG/main" r:embed="rId4"/>
                    </a:ext>
                  </a:extLst>
                </a:blip>
              </a:buBlip>
            </a:pPr>
            <a:endParaRPr lang="en-US" sz="3600" dirty="0"/>
          </a:p>
          <a:p>
            <a:pPr marL="687388" lvl="1" indent="-230188">
              <a:spcAft>
                <a:spcPts val="600"/>
              </a:spcAft>
              <a:buSzPct val="60000"/>
              <a:buBlip>
                <a:blip r:embed="rId3">
                  <a:extLst>
                    <a:ext uri="{96DAC541-7B7A-43D3-8B79-37D633B846F1}">
                      <asvg:svgBlip xmlns:asvg="http://schemas.microsoft.com/office/drawing/2016/SVG/main" r:embed="rId4"/>
                    </a:ext>
                  </a:extLst>
                </a:blip>
              </a:buBlip>
            </a:pPr>
            <a:r>
              <a:rPr lang="en-US" sz="3600" b="1" dirty="0">
                <a:solidFill>
                  <a:srgbClr val="1FBDC9"/>
                </a:solidFill>
              </a:rPr>
              <a:t>Out-of-Pocket Maximum </a:t>
            </a:r>
            <a:r>
              <a:rPr lang="en-US" sz="3600" dirty="0"/>
              <a:t>- The most you pay during a policy period, before your insurance pays 100% of the allowed amount (this cost includes copays, deductibles, and coinsurance amounts).</a:t>
            </a:r>
          </a:p>
        </p:txBody>
      </p:sp>
    </p:spTree>
    <p:extLst>
      <p:ext uri="{BB962C8B-B14F-4D97-AF65-F5344CB8AC3E}">
        <p14:creationId xmlns:p14="http://schemas.microsoft.com/office/powerpoint/2010/main" val="123318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F8870-28D7-4FBB-A2F2-3D9B71A27440}"/>
              </a:ext>
            </a:extLst>
          </p:cNvPr>
          <p:cNvSpPr>
            <a:spLocks noGrp="1"/>
          </p:cNvSpPr>
          <p:nvPr>
            <p:ph type="body" sz="quarter" idx="14"/>
          </p:nvPr>
        </p:nvSpPr>
        <p:spPr/>
        <p:txBody>
          <a:bodyPr/>
          <a:lstStyle/>
          <a:p>
            <a:r>
              <a:rPr lang="en-US" sz="4800" b="1" dirty="0"/>
              <a:t>PPO v Non-PPO</a:t>
            </a:r>
          </a:p>
        </p:txBody>
      </p:sp>
      <p:sp>
        <p:nvSpPr>
          <p:cNvPr id="7" name="TextBox 6">
            <a:extLst>
              <a:ext uri="{FF2B5EF4-FFF2-40B4-BE49-F238E27FC236}">
                <a16:creationId xmlns:a16="http://schemas.microsoft.com/office/drawing/2014/main" id="{A6C60120-3D42-FA10-B1B4-15D829354F4B}"/>
              </a:ext>
            </a:extLst>
          </p:cNvPr>
          <p:cNvSpPr txBox="1"/>
          <p:nvPr/>
        </p:nvSpPr>
        <p:spPr>
          <a:xfrm>
            <a:off x="8301345" y="1920240"/>
            <a:ext cx="14032524" cy="10808208"/>
          </a:xfrm>
          <a:prstGeom prst="rect">
            <a:avLst/>
          </a:prstGeom>
          <a:noFill/>
        </p:spPr>
        <p:txBody>
          <a:bodyPr wrap="square" lIns="0" tIns="0" rIns="0" bIns="0" rtlCol="0">
            <a:normAutofit/>
          </a:bodyPr>
          <a:lstStyle/>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Your Insurance plan utilizes a PPO Network.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“PPO” or “in-network” means that the doctor or medical facility is part of the Preferred Provider Organization, a network of doctors and hospitals that have contractually agreed to provide services at a lower rate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Your designated PPO network is Cigna PPO</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use a Cigna PPO provider, covered medical services are paid by the insurance company at 90% of the Negotiated Charges (NC)</a:t>
            </a:r>
          </a:p>
          <a:p>
            <a:pPr lvl="1">
              <a:spcAft>
                <a:spcPts val="600"/>
              </a:spcAft>
              <a:buSzPct val="60000"/>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Non-PPO (aka out-of-network) </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“Non-PPO” or “out-of-network” means that the doctor or facility has not agreed to a lower rate, resulting in more expensive care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Since these providers charge more, the insurance company will only pay a fraction of the cost, which results in you paying more money out of your pocket</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r>
              <a:rPr lang="en-US" sz="3000" dirty="0"/>
              <a:t>If you use an out-of-network provider, covered medical expenses are paid at 70% of Usual, Reasonable, and Customary (URC) charges</a:t>
            </a:r>
          </a:p>
          <a:p>
            <a:pPr marL="230188" indent="-230188">
              <a:spcAft>
                <a:spcPts val="600"/>
              </a:spcAft>
              <a:buSzPct val="60000"/>
              <a:buBlip>
                <a:blip r:embed="rId2">
                  <a:extLst>
                    <a:ext uri="{96DAC541-7B7A-43D3-8B79-37D633B846F1}">
                      <asvg:svgBlip xmlns:asvg="http://schemas.microsoft.com/office/drawing/2016/SVG/main" r:embed="rId3"/>
                    </a:ext>
                  </a:extLst>
                </a:blip>
              </a:buBlip>
            </a:pPr>
            <a:endParaRPr lang="en-US" sz="3600" dirty="0"/>
          </a:p>
          <a:p>
            <a:pPr marL="230188" indent="-230188">
              <a:spcAft>
                <a:spcPts val="600"/>
              </a:spcAft>
              <a:buSzPct val="60000"/>
              <a:buBlip>
                <a:blip r:embed="rId2">
                  <a:extLst>
                    <a:ext uri="{96DAC541-7B7A-43D3-8B79-37D633B846F1}">
                      <asvg:svgBlip xmlns:asvg="http://schemas.microsoft.com/office/drawing/2016/SVG/main" r:embed="rId3"/>
                    </a:ext>
                  </a:extLst>
                </a:blip>
              </a:buBlip>
            </a:pPr>
            <a:r>
              <a:rPr lang="en-US" sz="3600" dirty="0"/>
              <a:t>You are responsible for any charges not covered by the insurance.</a:t>
            </a:r>
          </a:p>
          <a:p>
            <a:pPr marL="687388" lvl="1" indent="-230188">
              <a:spcAft>
                <a:spcPts val="600"/>
              </a:spcAft>
              <a:buSzPct val="60000"/>
              <a:buBlip>
                <a:blip r:embed="rId2">
                  <a:extLst>
                    <a:ext uri="{96DAC541-7B7A-43D3-8B79-37D633B846F1}">
                      <asvg:svgBlip xmlns:asvg="http://schemas.microsoft.com/office/drawing/2016/SVG/main" r:embed="rId3"/>
                    </a:ext>
                  </a:extLst>
                </a:blip>
              </a:buBlip>
            </a:pPr>
            <a:endParaRPr lang="en-US" sz="3000" dirty="0"/>
          </a:p>
          <a:p>
            <a:pPr lvl="1">
              <a:spcAft>
                <a:spcPts val="600"/>
              </a:spcAft>
              <a:buSzPct val="60000"/>
            </a:pPr>
            <a:endParaRPr lang="en-US" sz="3000" dirty="0"/>
          </a:p>
        </p:txBody>
      </p:sp>
    </p:spTree>
    <p:extLst>
      <p:ext uri="{BB962C8B-B14F-4D97-AF65-F5344CB8AC3E}">
        <p14:creationId xmlns:p14="http://schemas.microsoft.com/office/powerpoint/2010/main" val="33928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theme/theme1.xml><?xml version="1.0" encoding="utf-8"?>
<a:theme xmlns:a="http://schemas.openxmlformats.org/drawingml/2006/main" name="Alliant 2020">
  <a:themeElements>
    <a:clrScheme name="Alliant 2020 colors">
      <a:dk1>
        <a:sysClr val="windowText" lastClr="000000"/>
      </a:dk1>
      <a:lt1>
        <a:sysClr val="window" lastClr="FFFFFF"/>
      </a:lt1>
      <a:dk2>
        <a:srgbClr val="002E42"/>
      </a:dk2>
      <a:lt2>
        <a:srgbClr val="F2F0EB"/>
      </a:lt2>
      <a:accent1>
        <a:srgbClr val="002E42"/>
      </a:accent1>
      <a:accent2>
        <a:srgbClr val="1FBDC9"/>
      </a:accent2>
      <a:accent3>
        <a:srgbClr val="6DA5AF"/>
      </a:accent3>
      <a:accent4>
        <a:srgbClr val="656D70"/>
      </a:accent4>
      <a:accent5>
        <a:srgbClr val="009E5A"/>
      </a:accent5>
      <a:accent6>
        <a:srgbClr val="3159C9"/>
      </a:accent6>
      <a:hlink>
        <a:srgbClr val="1FBDC9"/>
      </a:hlink>
      <a:folHlink>
        <a:srgbClr val="000000"/>
      </a:folHlink>
    </a:clrScheme>
    <a:fontScheme name="Alliant 2020 font - Raleway Lining">
      <a:majorFont>
        <a:latin typeface="Raleway Lining"/>
        <a:ea typeface=""/>
        <a:cs typeface=""/>
      </a:majorFont>
      <a:minorFont>
        <a:latin typeface="Raleway Linin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30188" indent="-230188" algn="l">
          <a:buSzPct val="60000"/>
          <a:buFontTx/>
          <a:buBlip>
            <a:blip xmlns:r="http://schemas.openxmlformats.org/officeDocument/2006/relationships" r:embed="rId1">
              <a:extLst>
                <a:ext uri="{96DAC541-7B7A-43D3-8B79-37D633B846F1}">
                  <asvg:svgBlip xmlns:asvg="http://schemas.microsoft.com/office/drawing/2016/SVG/main" r:embed="rId2"/>
                </a:ext>
              </a:extLst>
            </a:blip>
          </a:buBlip>
          <a:defRPr sz="2200" dirty="0" err="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B1A952FDA09D4BB022339586BF0679" ma:contentTypeVersion="5" ma:contentTypeDescription="Create a new document." ma:contentTypeScope="" ma:versionID="de2f0696bd7572c3fcfbb717cc538b2e">
  <xsd:schema xmlns:xsd="http://www.w3.org/2001/XMLSchema" xmlns:xs="http://www.w3.org/2001/XMLSchema" xmlns:p="http://schemas.microsoft.com/office/2006/metadata/properties" xmlns:ns2="f902e75f-36b3-401e-a0ba-a50bf69daa9e" xmlns:ns3="dbdd1562-e4cf-4899-b478-4bc6960d9881" targetNamespace="http://schemas.microsoft.com/office/2006/metadata/properties" ma:root="true" ma:fieldsID="5ca6a5f069a24aac9d3eb78dfc364a94" ns2:_="" ns3:_="">
    <xsd:import namespace="f902e75f-36b3-401e-a0ba-a50bf69daa9e"/>
    <xsd:import namespace="dbdd1562-e4cf-4899-b478-4bc6960d9881"/>
    <xsd:element name="properties">
      <xsd:complexType>
        <xsd:sequence>
          <xsd:element name="documentManagement">
            <xsd:complexType>
              <xsd:all>
                <xsd:element ref="ns2:Description0" minOccurs="0"/>
                <xsd:element ref="ns3:_dlc_DocId" minOccurs="0"/>
                <xsd:element ref="ns3:_dlc_DocIdUrl" minOccurs="0"/>
                <xsd:element ref="ns3:_dlc_DocIdPersistId" minOccurs="0"/>
                <xsd:element ref="ns2:Item" minOccurs="0"/>
                <xsd:element ref="ns2:Group" minOccurs="0"/>
                <xsd:element ref="ns2:Publi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2e75f-36b3-401e-a0ba-a50bf69daa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125"/>
        </xsd:restriction>
      </xsd:simpleType>
    </xsd:element>
    <xsd:element name="Item" ma:index="12" nillable="true" ma:displayName="Item" ma:format="Dropdown" ma:internalName="Item">
      <xsd:simpleType>
        <xsd:restriction base="dms:Choice">
          <xsd:enumeration value="Brand Identity Guidelines"/>
          <xsd:enumeration value="Editorial Style Guide"/>
          <xsd:enumeration value="Email Signature Standard"/>
          <xsd:enumeration value="Email Signature Policy"/>
          <xsd:enumeration value="LinkedIn Background"/>
          <xsd:enumeration value="Logo"/>
          <xsd:enumeration value="Template"/>
          <xsd:enumeration value="Virtual Background"/>
        </xsd:restriction>
      </xsd:simpleType>
    </xsd:element>
    <xsd:element name="Group" ma:index="13" nillable="true" ma:displayName="Group" ma:format="Dropdown" ma:internalName="Group">
      <xsd:simpleType>
        <xsd:restriction base="dms:Choice">
          <xsd:enumeration value="Corporate"/>
          <xsd:enumeration value="Corporate and Property &amp; Casualty"/>
          <xsd:enumeration value="Alliant Americas"/>
          <xsd:enumeration value="Property &amp; Casualty"/>
          <xsd:enumeration value="Employee Benefits"/>
        </xsd:restriction>
      </xsd:simpleType>
    </xsd:element>
    <xsd:element name="Publish" ma:index="14" nillable="true" ma:displayName="Publish" ma:format="Dropdown" ma:internalName="Publish">
      <xsd:simpleType>
        <xsd:restriction base="dms:Choice">
          <xsd:enumeration value="Public"/>
          <xsd:enumeration value="Discontinued"/>
          <xsd:enumeration value="Custom"/>
        </xsd:restriction>
      </xsd:simpleType>
    </xsd:element>
  </xsd:schema>
  <xsd:schema xmlns:xsd="http://www.w3.org/2001/XMLSchema" xmlns:xs="http://www.w3.org/2001/XMLSchema" xmlns:dms="http://schemas.microsoft.com/office/2006/documentManagement/types" xmlns:pc="http://schemas.microsoft.com/office/infopath/2007/PartnerControls" targetNamespace="dbdd1562-e4cf-4899-b478-4bc6960d9881"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atego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f902e75f-36b3-401e-a0ba-a50bf69daa9e" xsi:nil="true"/>
    <Group xmlns="f902e75f-36b3-401e-a0ba-a50bf69daa9e">Corporate</Group>
    <Publish xmlns="f902e75f-36b3-401e-a0ba-a50bf69daa9e">Public</Publish>
    <Item xmlns="f902e75f-36b3-401e-a0ba-a50bf69daa9e">Template</Item>
    <_dlc_DocId xmlns="dbdd1562-e4cf-4899-b478-4bc6960d9881">PRJFVHXC5SUJ-448-82</_dlc_DocId>
    <_dlc_DocIdUrl xmlns="dbdd1562-e4cf-4899-b478-4bc6960d9881">
      <Url>https://myportal.alliant.com/corp/marcom/_layouts/15/DocIdRedir.aspx?ID=PRJFVHXC5SUJ-448-82</Url>
      <Description>PRJFVHXC5SUJ-448-82</Description>
    </_dlc_DocIdUrl>
    <_dlc_DocIdPersistId xmlns="dbdd1562-e4cf-4899-b478-4bc6960d9881">false</_dlc_DocIdPersist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4550B7-8F6A-4C16-82EB-DC83A12AD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2e75f-36b3-401e-a0ba-a50bf69daa9e"/>
    <ds:schemaRef ds:uri="dbdd1562-e4cf-4899-b478-4bc6960d9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9F8AEB-4960-4BE7-81B3-63AF068AE325}">
  <ds:schemaRefs>
    <ds:schemaRef ds:uri="http://schemas.microsoft.com/office/2006/metadata/properties"/>
    <ds:schemaRef ds:uri="http://schemas.microsoft.com/office/infopath/2007/PartnerControls"/>
    <ds:schemaRef ds:uri="f902e75f-36b3-401e-a0ba-a50bf69daa9e"/>
    <ds:schemaRef ds:uri="dbdd1562-e4cf-4899-b478-4bc6960d9881"/>
  </ds:schemaRefs>
</ds:datastoreItem>
</file>

<file path=customXml/itemProps3.xml><?xml version="1.0" encoding="utf-8"?>
<ds:datastoreItem xmlns:ds="http://schemas.openxmlformats.org/officeDocument/2006/customXml" ds:itemID="{08217300-BFB2-4972-8DB0-2E2C0E853101}">
  <ds:schemaRefs>
    <ds:schemaRef ds:uri="http://schemas.microsoft.com/sharepoint/v3/contenttype/forms"/>
  </ds:schemaRefs>
</ds:datastoreItem>
</file>

<file path=customXml/itemProps4.xml><?xml version="1.0" encoding="utf-8"?>
<ds:datastoreItem xmlns:ds="http://schemas.openxmlformats.org/officeDocument/2006/customXml" ds:itemID="{3F0E6B0E-5B7C-4C34-BCB5-F75A1DB302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2124</Words>
  <Application>Microsoft Office PowerPoint</Application>
  <PresentationFormat>Custom</PresentationFormat>
  <Paragraphs>223</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Raleway Lining</vt:lpstr>
      <vt:lpstr>Raleway Lining Medium</vt:lpstr>
      <vt:lpstr>Alliant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
  <cp:lastModifiedBy/>
  <cp:revision>1</cp:revision>
  <dcterms:created xsi:type="dcterms:W3CDTF">2023-05-10T18:06:35Z</dcterms:created>
  <dcterms:modified xsi:type="dcterms:W3CDTF">2025-08-13T18:14:50Z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0x0101004DB1A952FDA09D4BB022339586BF0679</vt:lpwstr>
  </property>
  <property fmtid="{D5CDD505-2E9C-101B-9397-08002B2CF9AE}" pid="3" name="_dlc_DocIdItemGuid">
    <vt:lpwstr>066bdac7-ea48-4600-abad-974da54b53e4</vt:lpwstr>
  </property>
  <property fmtid="{D5CDD505-2E9C-101B-9397-08002B2CF9AE}" pid="4" name="Order">
    <vt:r8>8200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